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6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e Whealton" userId="d850118d797f79d8" providerId="LiveId" clId="{67A67EFF-F869-46FB-AA24-35315EB78087}"/>
    <pc:docChg chg="modSld sldOrd">
      <pc:chgData name="Bruce Whealton" userId="d850118d797f79d8" providerId="LiveId" clId="{67A67EFF-F869-46FB-AA24-35315EB78087}" dt="2023-06-12T13:43:27.258" v="1"/>
      <pc:docMkLst>
        <pc:docMk/>
      </pc:docMkLst>
      <pc:sldChg chg="ord">
        <pc:chgData name="Bruce Whealton" userId="d850118d797f79d8" providerId="LiveId" clId="{67A67EFF-F869-46FB-AA24-35315EB78087}" dt="2023-06-12T13:43:27.258" v="1"/>
        <pc:sldMkLst>
          <pc:docMk/>
          <pc:sldMk cId="2473197427" sldId="260"/>
        </pc:sldMkLst>
      </pc:sldChg>
    </pc:docChg>
  </pc:docChgLst>
  <pc:docChgLst>
    <pc:chgData name="Bruce Whealton" userId="d850118d797f79d8" providerId="LiveId" clId="{2BD1DAA2-617F-4802-86DD-3EFA2B61F042}"/>
    <pc:docChg chg="custSel addSld modSld">
      <pc:chgData name="Bruce Whealton" userId="d850118d797f79d8" providerId="LiveId" clId="{2BD1DAA2-617F-4802-86DD-3EFA2B61F042}" dt="2022-02-24T22:57:03.097" v="1595" actId="20577"/>
      <pc:docMkLst>
        <pc:docMk/>
      </pc:docMkLst>
      <pc:sldChg chg="modSp new mod">
        <pc:chgData name="Bruce Whealton" userId="d850118d797f79d8" providerId="LiveId" clId="{2BD1DAA2-617F-4802-86DD-3EFA2B61F042}" dt="2022-02-24T22:53:27.411" v="1067" actId="20577"/>
        <pc:sldMkLst>
          <pc:docMk/>
          <pc:sldMk cId="1539729707" sldId="266"/>
        </pc:sldMkLst>
        <pc:spChg chg="mod">
          <ac:chgData name="Bruce Whealton" userId="d850118d797f79d8" providerId="LiveId" clId="{2BD1DAA2-617F-4802-86DD-3EFA2B61F042}" dt="2022-02-24T22:48:48.814" v="500" actId="20577"/>
          <ac:spMkLst>
            <pc:docMk/>
            <pc:sldMk cId="1539729707" sldId="266"/>
            <ac:spMk id="2" creationId="{C20D4621-37B3-43D6-A17B-FFB2922D228B}"/>
          </ac:spMkLst>
        </pc:spChg>
        <pc:spChg chg="mod">
          <ac:chgData name="Bruce Whealton" userId="d850118d797f79d8" providerId="LiveId" clId="{2BD1DAA2-617F-4802-86DD-3EFA2B61F042}" dt="2022-02-24T22:53:27.411" v="1067" actId="20577"/>
          <ac:spMkLst>
            <pc:docMk/>
            <pc:sldMk cId="1539729707" sldId="266"/>
            <ac:spMk id="3" creationId="{3059F00F-E249-4E81-BC89-1140F5EB740F}"/>
          </ac:spMkLst>
        </pc:spChg>
      </pc:sldChg>
      <pc:sldChg chg="modSp new mod">
        <pc:chgData name="Bruce Whealton" userId="d850118d797f79d8" providerId="LiveId" clId="{2BD1DAA2-617F-4802-86DD-3EFA2B61F042}" dt="2022-02-24T22:53:57.494" v="1160" actId="20577"/>
        <pc:sldMkLst>
          <pc:docMk/>
          <pc:sldMk cId="198488437" sldId="267"/>
        </pc:sldMkLst>
        <pc:spChg chg="mod">
          <ac:chgData name="Bruce Whealton" userId="d850118d797f79d8" providerId="LiveId" clId="{2BD1DAA2-617F-4802-86DD-3EFA2B61F042}" dt="2022-02-24T22:49:15.904" v="546" actId="20577"/>
          <ac:spMkLst>
            <pc:docMk/>
            <pc:sldMk cId="198488437" sldId="267"/>
            <ac:spMk id="2" creationId="{19A5D5DA-F7C9-4405-ACA7-C548784B0918}"/>
          </ac:spMkLst>
        </pc:spChg>
        <pc:spChg chg="mod">
          <ac:chgData name="Bruce Whealton" userId="d850118d797f79d8" providerId="LiveId" clId="{2BD1DAA2-617F-4802-86DD-3EFA2B61F042}" dt="2022-02-24T22:53:57.494" v="1160" actId="20577"/>
          <ac:spMkLst>
            <pc:docMk/>
            <pc:sldMk cId="198488437" sldId="267"/>
            <ac:spMk id="3" creationId="{C114AE28-3678-4BE7-99AC-44E61B8393AC}"/>
          </ac:spMkLst>
        </pc:spChg>
      </pc:sldChg>
      <pc:sldChg chg="modSp new mod">
        <pc:chgData name="Bruce Whealton" userId="d850118d797f79d8" providerId="LiveId" clId="{2BD1DAA2-617F-4802-86DD-3EFA2B61F042}" dt="2022-02-24T22:57:03.097" v="1595" actId="20577"/>
        <pc:sldMkLst>
          <pc:docMk/>
          <pc:sldMk cId="3052520004" sldId="268"/>
        </pc:sldMkLst>
        <pc:spChg chg="mod">
          <ac:chgData name="Bruce Whealton" userId="d850118d797f79d8" providerId="LiveId" clId="{2BD1DAA2-617F-4802-86DD-3EFA2B61F042}" dt="2022-02-24T22:54:27.306" v="1201" actId="20577"/>
          <ac:spMkLst>
            <pc:docMk/>
            <pc:sldMk cId="3052520004" sldId="268"/>
            <ac:spMk id="2" creationId="{5AAF8185-E24D-4E5F-B29B-269811241EDE}"/>
          </ac:spMkLst>
        </pc:spChg>
        <pc:spChg chg="mod">
          <ac:chgData name="Bruce Whealton" userId="d850118d797f79d8" providerId="LiveId" clId="{2BD1DAA2-617F-4802-86DD-3EFA2B61F042}" dt="2022-02-24T22:57:03.097" v="1595" actId="20577"/>
          <ac:spMkLst>
            <pc:docMk/>
            <pc:sldMk cId="3052520004" sldId="268"/>
            <ac:spMk id="3" creationId="{001EE5A3-40BE-4BA8-98B4-972D81DD7F12}"/>
          </ac:spMkLst>
        </pc:spChg>
      </pc:sldChg>
    </pc:docChg>
  </pc:docChgLst>
  <pc:docChgLst>
    <pc:chgData name="Bruce Whealton" userId="d850118d797f79d8" providerId="LiveId" clId="{C12F5532-1869-476D-88F2-367EB73546FA}"/>
    <pc:docChg chg="undo custSel addSld modSld">
      <pc:chgData name="Bruce Whealton" userId="d850118d797f79d8" providerId="LiveId" clId="{C12F5532-1869-476D-88F2-367EB73546FA}" dt="2022-02-03T23:09:45.079" v="1518" actId="20577"/>
      <pc:docMkLst>
        <pc:docMk/>
      </pc:docMkLst>
      <pc:sldChg chg="modSp new mod">
        <pc:chgData name="Bruce Whealton" userId="d850118d797f79d8" providerId="LiveId" clId="{C12F5532-1869-476D-88F2-367EB73546FA}" dt="2022-01-24T17:26:40.879" v="554" actId="20577"/>
        <pc:sldMkLst>
          <pc:docMk/>
          <pc:sldMk cId="1270935131" sldId="261"/>
        </pc:sldMkLst>
        <pc:spChg chg="mod">
          <ac:chgData name="Bruce Whealton" userId="d850118d797f79d8" providerId="LiveId" clId="{C12F5532-1869-476D-88F2-367EB73546FA}" dt="2022-01-24T17:22:14.079" v="26" actId="20577"/>
          <ac:spMkLst>
            <pc:docMk/>
            <pc:sldMk cId="1270935131" sldId="261"/>
            <ac:spMk id="2" creationId="{F3CF21B7-1209-4833-8BB6-546892499C27}"/>
          </ac:spMkLst>
        </pc:spChg>
        <pc:spChg chg="mod">
          <ac:chgData name="Bruce Whealton" userId="d850118d797f79d8" providerId="LiveId" clId="{C12F5532-1869-476D-88F2-367EB73546FA}" dt="2022-01-24T17:26:40.879" v="554" actId="20577"/>
          <ac:spMkLst>
            <pc:docMk/>
            <pc:sldMk cId="1270935131" sldId="261"/>
            <ac:spMk id="3" creationId="{11EFB8A3-8D36-4DDD-B746-E00C9CE6A352}"/>
          </ac:spMkLst>
        </pc:spChg>
      </pc:sldChg>
      <pc:sldChg chg="modSp new mod">
        <pc:chgData name="Bruce Whealton" userId="d850118d797f79d8" providerId="LiveId" clId="{C12F5532-1869-476D-88F2-367EB73546FA}" dt="2022-01-24T17:34:51.456" v="927" actId="20577"/>
        <pc:sldMkLst>
          <pc:docMk/>
          <pc:sldMk cId="948504567" sldId="262"/>
        </pc:sldMkLst>
        <pc:spChg chg="mod">
          <ac:chgData name="Bruce Whealton" userId="d850118d797f79d8" providerId="LiveId" clId="{C12F5532-1869-476D-88F2-367EB73546FA}" dt="2022-01-24T17:30:17.368" v="585" actId="20577"/>
          <ac:spMkLst>
            <pc:docMk/>
            <pc:sldMk cId="948504567" sldId="262"/>
            <ac:spMk id="2" creationId="{3E904A1B-5BC1-448D-8B47-702095EB7323}"/>
          </ac:spMkLst>
        </pc:spChg>
        <pc:spChg chg="mod">
          <ac:chgData name="Bruce Whealton" userId="d850118d797f79d8" providerId="LiveId" clId="{C12F5532-1869-476D-88F2-367EB73546FA}" dt="2022-01-24T17:34:51.456" v="927" actId="20577"/>
          <ac:spMkLst>
            <pc:docMk/>
            <pc:sldMk cId="948504567" sldId="262"/>
            <ac:spMk id="3" creationId="{15F3697D-A79F-467C-98E9-05E71D8E1E59}"/>
          </ac:spMkLst>
        </pc:spChg>
      </pc:sldChg>
      <pc:sldChg chg="modSp new mod">
        <pc:chgData name="Bruce Whealton" userId="d850118d797f79d8" providerId="LiveId" clId="{C12F5532-1869-476D-88F2-367EB73546FA}" dt="2022-01-25T23:42:06.263" v="989" actId="5793"/>
        <pc:sldMkLst>
          <pc:docMk/>
          <pc:sldMk cId="3631263371" sldId="263"/>
        </pc:sldMkLst>
        <pc:spChg chg="mod">
          <ac:chgData name="Bruce Whealton" userId="d850118d797f79d8" providerId="LiveId" clId="{C12F5532-1869-476D-88F2-367EB73546FA}" dt="2022-01-25T23:41:06.309" v="985" actId="20577"/>
          <ac:spMkLst>
            <pc:docMk/>
            <pc:sldMk cId="3631263371" sldId="263"/>
            <ac:spMk id="2" creationId="{AB41F94D-61D5-47DF-B562-E6238043A56E}"/>
          </ac:spMkLst>
        </pc:spChg>
        <pc:spChg chg="mod">
          <ac:chgData name="Bruce Whealton" userId="d850118d797f79d8" providerId="LiveId" clId="{C12F5532-1869-476D-88F2-367EB73546FA}" dt="2022-01-25T23:42:06.263" v="989" actId="5793"/>
          <ac:spMkLst>
            <pc:docMk/>
            <pc:sldMk cId="3631263371" sldId="263"/>
            <ac:spMk id="3" creationId="{F301138D-8072-4A85-9535-0BC8FE73C6CE}"/>
          </ac:spMkLst>
        </pc:spChg>
      </pc:sldChg>
      <pc:sldChg chg="modSp new mod">
        <pc:chgData name="Bruce Whealton" userId="d850118d797f79d8" providerId="LiveId" clId="{C12F5532-1869-476D-88F2-367EB73546FA}" dt="2022-01-26T01:55:39.300" v="1232" actId="20577"/>
        <pc:sldMkLst>
          <pc:docMk/>
          <pc:sldMk cId="2376555795" sldId="264"/>
        </pc:sldMkLst>
        <pc:spChg chg="mod">
          <ac:chgData name="Bruce Whealton" userId="d850118d797f79d8" providerId="LiveId" clId="{C12F5532-1869-476D-88F2-367EB73546FA}" dt="2022-01-26T01:53:30.356" v="1018" actId="20577"/>
          <ac:spMkLst>
            <pc:docMk/>
            <pc:sldMk cId="2376555795" sldId="264"/>
            <ac:spMk id="2" creationId="{B318A07A-11B4-4154-BFB5-C7CA8360442E}"/>
          </ac:spMkLst>
        </pc:spChg>
        <pc:spChg chg="mod">
          <ac:chgData name="Bruce Whealton" userId="d850118d797f79d8" providerId="LiveId" clId="{C12F5532-1869-476D-88F2-367EB73546FA}" dt="2022-01-26T01:55:39.300" v="1232" actId="20577"/>
          <ac:spMkLst>
            <pc:docMk/>
            <pc:sldMk cId="2376555795" sldId="264"/>
            <ac:spMk id="3" creationId="{AD6A6BF3-B766-462A-9597-5AFA19C44DEE}"/>
          </ac:spMkLst>
        </pc:spChg>
      </pc:sldChg>
      <pc:sldChg chg="modSp new mod">
        <pc:chgData name="Bruce Whealton" userId="d850118d797f79d8" providerId="LiveId" clId="{C12F5532-1869-476D-88F2-367EB73546FA}" dt="2022-02-03T23:09:45.079" v="1518" actId="20577"/>
        <pc:sldMkLst>
          <pc:docMk/>
          <pc:sldMk cId="448410848" sldId="265"/>
        </pc:sldMkLst>
        <pc:spChg chg="mod">
          <ac:chgData name="Bruce Whealton" userId="d850118d797f79d8" providerId="LiveId" clId="{C12F5532-1869-476D-88F2-367EB73546FA}" dt="2022-01-26T02:12:16.998" v="1499" actId="20577"/>
          <ac:spMkLst>
            <pc:docMk/>
            <pc:sldMk cId="448410848" sldId="265"/>
            <ac:spMk id="2" creationId="{90BF05AC-F2AE-49CA-A561-89AAF9A6F8A3}"/>
          </ac:spMkLst>
        </pc:spChg>
        <pc:spChg chg="mod">
          <ac:chgData name="Bruce Whealton" userId="d850118d797f79d8" providerId="LiveId" clId="{C12F5532-1869-476D-88F2-367EB73546FA}" dt="2022-02-03T23:09:45.079" v="1518" actId="20577"/>
          <ac:spMkLst>
            <pc:docMk/>
            <pc:sldMk cId="448410848" sldId="265"/>
            <ac:spMk id="3" creationId="{C2EE2084-50EF-482C-9EAF-BD14414D4E45}"/>
          </ac:spMkLst>
        </pc:spChg>
      </pc:sldChg>
    </pc:docChg>
  </pc:docChgLst>
  <pc:docChgLst>
    <pc:chgData name="Bruce Whealton" userId="d850118d797f79d8" providerId="LiveId" clId="{6521CA93-DCB8-4BFC-AD5F-8A7F49DF9194}"/>
    <pc:docChg chg="modSld">
      <pc:chgData name="Bruce Whealton" userId="d850118d797f79d8" providerId="LiveId" clId="{6521CA93-DCB8-4BFC-AD5F-8A7F49DF9194}" dt="2022-12-29T22:47:47.339" v="60" actId="20577"/>
      <pc:docMkLst>
        <pc:docMk/>
      </pc:docMkLst>
      <pc:sldChg chg="modSp mod">
        <pc:chgData name="Bruce Whealton" userId="d850118d797f79d8" providerId="LiveId" clId="{6521CA93-DCB8-4BFC-AD5F-8A7F49DF9194}" dt="2022-12-29T22:47:47.339" v="60" actId="20577"/>
        <pc:sldMkLst>
          <pc:docMk/>
          <pc:sldMk cId="3978505625" sldId="256"/>
        </pc:sldMkLst>
        <pc:spChg chg="mod">
          <ac:chgData name="Bruce Whealton" userId="d850118d797f79d8" providerId="LiveId" clId="{6521CA93-DCB8-4BFC-AD5F-8A7F49DF9194}" dt="2022-12-29T22:47:37.020" v="37" actId="20577"/>
          <ac:spMkLst>
            <pc:docMk/>
            <pc:sldMk cId="3978505625" sldId="256"/>
            <ac:spMk id="2" creationId="{082C0486-EE7C-4F75-AEED-FB757D6E4C2A}"/>
          </ac:spMkLst>
        </pc:spChg>
        <pc:spChg chg="mod">
          <ac:chgData name="Bruce Whealton" userId="d850118d797f79d8" providerId="LiveId" clId="{6521CA93-DCB8-4BFC-AD5F-8A7F49DF9194}" dt="2022-12-29T22:47:47.339" v="60" actId="20577"/>
          <ac:spMkLst>
            <pc:docMk/>
            <pc:sldMk cId="3978505625" sldId="256"/>
            <ac:spMk id="3" creationId="{761C39AB-520D-4630-A77E-0619DB0ECE1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4E498-2882-4500-AB32-771CDAC5A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B41984-29B2-44D0-A8B1-6E9620241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1CBBD-E7C8-484C-B3E6-B53D1E957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007E-6337-48A8-AC31-69FE0F4D3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42300-D87E-4412-9686-E8801333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9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B7333-A50D-47A2-9A31-9224F6AA1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6EE032-1181-458C-9BB5-458AB5894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C1C69-A16B-4A5B-B4EA-DA2F705A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44D4C-509D-4604-ACD1-1F458EA6D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4A569-F46A-4ED1-867E-9DD41D5BB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8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95EB88-DA7B-4A6E-8B76-D774FBD3E5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261B55-01F3-4915-AB7C-1819D17B1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5800D-E791-4040-9256-B16BEFE71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CC723-9D37-40CC-885F-E1348957E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4B900-28FE-4A42-AC86-1C35C3037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4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B4A86-8423-4979-85F7-02F20492D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276E5-A5CC-4666-9832-2E107C7FE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CAF03-95B5-4064-8CFD-DF8DEF7A4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6CF8-D263-4F4B-B1B7-A54FCCD61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B12B6-7A87-4B80-AD88-4D5AFF63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3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2F90D-C830-468A-AFDC-AF5BA4A32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623010-8A02-4C4E-9CD4-7CF336A6B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0701D-DC56-42FC-93CD-7B47F6D4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D1CE2-32F9-4FB6-846E-55BA6E076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F0535-2386-41D1-A0FD-CE429CE0F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2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D5280-907C-43F9-95AD-0A56381FE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2FA76-877C-46E6-BFCE-73057A447D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B8BF68-CD3E-43AA-B14F-440CF714B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35F4E-B6EA-40FC-9C86-ED8410D6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BBC86-0350-4415-A56E-E87551C1B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43B6B-76DA-4C62-8E1A-8C5F3CD6E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6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8F9BE-CD43-4BBA-87D0-64D534A78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30150-D9B8-4654-A185-EAD8829A8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738B4-6731-4D32-A014-0D98B6C5B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60C61-B767-4951-A206-260DAD2935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2F8027-70D4-40B0-B13D-BB721613EA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E97D2B-0662-4A56-AB20-EA556374F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61914D-67B8-4D1D-BB31-E8C9DBB9D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DCEF43-9833-4394-9B37-F7B7F72C3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8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CE9E1-E82E-4DF6-A8AE-E8DABE64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025CDB-A9FE-41A2-81F5-D9C271A94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059DC1-0FF0-4861-A532-76D229AEC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A13269-D75E-4219-86FD-C0A637E42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8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122342-0FC2-4C57-95E0-80983177D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627205-BD78-4093-A021-EDFA28E49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487335-E5BA-4EC9-8205-AC3F1BE84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0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04D2A-FCD7-4729-AF2F-79236065A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66C63-83B2-492C-8FB1-AEE62AA6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0B3A1-8510-4C8E-8650-565005738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8E9B5-5EEE-467B-95AB-45B3E642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4D9B1F-54F2-4130-909E-E4B30E1DA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6FEB2-057B-4FE5-A10F-A0D78DCF2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9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00169-86D6-4410-AC69-276B80579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100D85-CC68-4850-AAB6-741647307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6EA8D-F9D3-4516-8651-8276A2084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28BC2-776F-4B03-B5A2-7B430D8EB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A713-078A-4283-A895-ED2C4724985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F31864-2783-446E-9A5C-926EA12AB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975FD-D6D7-4792-9190-1E99FB84C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4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6A0BAB-BAB0-4549-9F77-380ABFE2F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64F5F-FA1C-46AB-B007-EC9E3E26E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47F16-D304-4829-8114-E63BD5D574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2A713-078A-4283-A895-ED2C47249855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0C78E-CE4D-44E4-AE3B-D80F9D4B6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323D9-54D0-4361-8471-F7D29B4C0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BE326-5B0B-4C90-AE12-74FEFF47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7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Lx8EASkSe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wUCyjiyXd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0486-EE7C-4F75-AEED-FB757D6E4C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Compassion Focused Therapy Ideas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1C39AB-520D-4630-A77E-0619DB0ECE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Ideas for Support Group</a:t>
            </a:r>
          </a:p>
        </p:txBody>
      </p:sp>
    </p:spTree>
    <p:extLst>
      <p:ext uri="{BB962C8B-B14F-4D97-AF65-F5344CB8AC3E}">
        <p14:creationId xmlns:p14="http://schemas.microsoft.com/office/powerpoint/2010/main" val="3978505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F05AC-F2AE-49CA-A561-89AAF9A6F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Personality: The Big </a:t>
            </a:r>
            <a:r>
              <a:rPr lang="en-US"/>
              <a:t>Five Personality Model(</a:t>
            </a:r>
            <a:r>
              <a:rPr lang="en-US" dirty="0"/>
              <a:t>OCEAN)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E2084-50EF-482C-9EAF-BD14414D4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 – Openness to Experience</a:t>
            </a:r>
          </a:p>
          <a:p>
            <a:r>
              <a:rPr lang="en-US" dirty="0"/>
              <a:t>C – Conscientiousness</a:t>
            </a:r>
          </a:p>
          <a:p>
            <a:r>
              <a:rPr lang="en-US" dirty="0"/>
              <a:t>E – Extroversion</a:t>
            </a:r>
          </a:p>
          <a:p>
            <a:r>
              <a:rPr lang="en-US" dirty="0"/>
              <a:t>A – Agreeableness</a:t>
            </a:r>
          </a:p>
          <a:p>
            <a:r>
              <a:rPr lang="en-US" dirty="0"/>
              <a:t>N – Neuroticism</a:t>
            </a:r>
          </a:p>
          <a:p>
            <a:r>
              <a:rPr lang="en-US" dirty="0"/>
              <a:t>S</a:t>
            </a:r>
            <a:r>
              <a:rPr lang="en-US"/>
              <a:t>ee </a:t>
            </a:r>
            <a:r>
              <a:rPr lang="en-US" dirty="0"/>
              <a:t>Video</a:t>
            </a:r>
            <a:r>
              <a:rPr lang="en-US"/>
              <a:t>: </a:t>
            </a:r>
            <a:r>
              <a:rPr lang="en-US">
                <a:hlinkClick r:id="rId2"/>
              </a:rPr>
              <a:t>https://www.youtube.com/watch?v=aLx8EASkSeQ</a:t>
            </a:r>
            <a:endParaRPr lang="en-US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1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D4621-37B3-43D6-A17B-FFB2922D2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Distortions – All or Nothing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9F00F-E249-4E81-BC89-1140F5EB7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or Nothing Thinking – We don’t get a job and tell ourself “no one will hire me. I am a failure. You get a one bad grade and tell yourself that you are a failure. </a:t>
            </a:r>
          </a:p>
          <a:p>
            <a:pPr lvl="1"/>
            <a:r>
              <a:rPr lang="en-US" dirty="0"/>
              <a:t>You have to be perfect.</a:t>
            </a:r>
          </a:p>
          <a:p>
            <a:pPr lvl="1"/>
            <a:r>
              <a:rPr lang="en-US" dirty="0"/>
              <a:t>You never measure up to your standards because you can never be good enough.</a:t>
            </a:r>
          </a:p>
          <a:p>
            <a:pPr lvl="1"/>
            <a:r>
              <a:rPr lang="en-US" dirty="0"/>
              <a:t>In reality no one is a perfect genius that never makes mistakes. We all face some failures in life. Nothing is ever perfect. </a:t>
            </a:r>
          </a:p>
          <a:p>
            <a:pPr lvl="1"/>
            <a:r>
              <a:rPr lang="en-US" dirty="0"/>
              <a:t>These reality statements are the way we challenge our thinking</a:t>
            </a:r>
          </a:p>
        </p:txBody>
      </p:sp>
    </p:spTree>
    <p:extLst>
      <p:ext uri="{BB962C8B-B14F-4D97-AF65-F5344CB8AC3E}">
        <p14:creationId xmlns:p14="http://schemas.microsoft.com/office/powerpoint/2010/main" val="1539729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D5DA-F7C9-4405-ACA7-C548784B0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Distortion: Overgeneralization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4AE28-3678-4BE7-99AC-44E61B839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Overgeneralization leads to a fear of rejection.</a:t>
            </a:r>
          </a:p>
          <a:p>
            <a:r>
              <a:rPr lang="en-US" dirty="0"/>
              <a:t>We ask someone to go out and they decline, and we tell ourselves “no girl would ever go out with me.”</a:t>
            </a:r>
          </a:p>
          <a:p>
            <a:r>
              <a:rPr lang="en-US" dirty="0"/>
              <a:t>We don’t get a job offer after one or two interviews and say that “no one will ever hire me.” </a:t>
            </a:r>
          </a:p>
          <a:p>
            <a:r>
              <a:rPr lang="en-US" dirty="0"/>
              <a:t>Reality: there are many reasons why someone else might have been chosen for the job. Not every woman or man has the same interests, tastes, preferences, likes and dislikes. </a:t>
            </a:r>
          </a:p>
          <a:p>
            <a:r>
              <a:rPr lang="en-US" dirty="0"/>
              <a:t>The reality statements are examples of challenges to the automatic thought.</a:t>
            </a:r>
          </a:p>
        </p:txBody>
      </p:sp>
    </p:spTree>
    <p:extLst>
      <p:ext uri="{BB962C8B-B14F-4D97-AF65-F5344CB8AC3E}">
        <p14:creationId xmlns:p14="http://schemas.microsoft.com/office/powerpoint/2010/main" val="198488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F8185-E24D-4E5F-B29B-26981124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Distortions: Mental Filter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EE5A3-40BE-4BA8-98B4-972D81DD7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pick a negative detail and dwell on it exclusively</a:t>
            </a:r>
          </a:p>
          <a:p>
            <a:r>
              <a:rPr lang="en-US" dirty="0"/>
              <a:t>On a 100-item test we might focus on the 17 items we got wrong and not the 83 that we got right, even if it is the best grade in the class.</a:t>
            </a:r>
          </a:p>
          <a:p>
            <a:r>
              <a:rPr lang="en-US" dirty="0"/>
              <a:t>You filter out anything positive from your view.</a:t>
            </a:r>
          </a:p>
          <a:p>
            <a:r>
              <a:rPr lang="en-US" dirty="0"/>
              <a:t>Reality/Challenging statement: I got 83% right and that was the best in class.</a:t>
            </a:r>
          </a:p>
          <a:p>
            <a:r>
              <a:rPr lang="en-US" dirty="0"/>
              <a:t>This is just </a:t>
            </a:r>
            <a:r>
              <a:rPr lang="en-US"/>
              <a:t>one example.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2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54B1A-EE4E-492A-B41A-39F773B0D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Interactions: Advice and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5F41E-6A65-4C45-A117-527110D18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why we come to support groups</a:t>
            </a:r>
          </a:p>
          <a:p>
            <a:r>
              <a:rPr lang="en-US" dirty="0"/>
              <a:t>How do we know that someone wants advice?</a:t>
            </a:r>
          </a:p>
          <a:p>
            <a:r>
              <a:rPr lang="en-US" dirty="0"/>
              <a:t>Could it be that someone just wants us to listen and not offer advice and not try to fix our problems?</a:t>
            </a:r>
          </a:p>
          <a:p>
            <a:r>
              <a:rPr lang="en-US" dirty="0"/>
              <a:t>See video: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https://www.youtube.com/watch?v=7wUCyjiyXdg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99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D82B9-2435-4B12-B33D-875908ECB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Interactions: Sharing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993EE-EEA4-4E25-8936-E7AA2964A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how we start conversations</a:t>
            </a:r>
          </a:p>
          <a:p>
            <a:r>
              <a:rPr lang="en-US" dirty="0"/>
              <a:t>This is how we meet people</a:t>
            </a:r>
          </a:p>
          <a:p>
            <a:r>
              <a:rPr lang="en-US" dirty="0"/>
              <a:t>We find out if we have anything in common with a person</a:t>
            </a:r>
          </a:p>
          <a:p>
            <a:r>
              <a:rPr lang="en-US" dirty="0"/>
              <a:t>Speaking and listening</a:t>
            </a:r>
          </a:p>
          <a:p>
            <a:r>
              <a:rPr lang="en-US" dirty="0"/>
              <a:t>There is a difference between a therapeutic relationship and a relationship with a friend or acquaintance</a:t>
            </a:r>
          </a:p>
          <a:p>
            <a:pPr lvl="1"/>
            <a:r>
              <a:rPr lang="en-US" dirty="0"/>
              <a:t>Therapists don’t talk about their issues or experiences as much</a:t>
            </a:r>
          </a:p>
          <a:p>
            <a:pPr lvl="1"/>
            <a:r>
              <a:rPr lang="en-US" dirty="0"/>
              <a:t>Friends/acquaintances expect to give and receive – sometimes we will talk about my issues and sometimes your issues</a:t>
            </a:r>
          </a:p>
        </p:txBody>
      </p:sp>
    </p:spTree>
    <p:extLst>
      <p:ext uri="{BB962C8B-B14F-4D97-AF65-F5344CB8AC3E}">
        <p14:creationId xmlns:p14="http://schemas.microsoft.com/office/powerpoint/2010/main" val="2473197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00560-DED9-421D-B1A6-62C33E476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Listen and Don’t fix the problem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94867-5DFC-4F95-9D8F-C0EAB4D9A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therapist I have heard this many times</a:t>
            </a:r>
          </a:p>
          <a:p>
            <a:r>
              <a:rPr lang="en-US" dirty="0"/>
              <a:t>People who have been abused or traumatized generally are suspicious of and resentful of someone trying to fix them or their problems.</a:t>
            </a:r>
          </a:p>
          <a:p>
            <a:r>
              <a:rPr lang="en-US" dirty="0"/>
              <a:t>It may seem like we don’t care – that might not be our intention, but it can come across this way to another person.</a:t>
            </a:r>
          </a:p>
        </p:txBody>
      </p:sp>
    </p:spTree>
    <p:extLst>
      <p:ext uri="{BB962C8B-B14F-4D97-AF65-F5344CB8AC3E}">
        <p14:creationId xmlns:p14="http://schemas.microsoft.com/office/powerpoint/2010/main" val="58838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1197-D45C-43AE-AC57-66F4971C7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Interactions: Support/Empathy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81B27-3590-41E2-BCF8-EA2FC6D21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can be different than seeking advice</a:t>
            </a:r>
          </a:p>
          <a:p>
            <a:r>
              <a:rPr lang="en-US" dirty="0"/>
              <a:t>Someone is sharing something emotional or with a psychological component</a:t>
            </a:r>
          </a:p>
          <a:p>
            <a:r>
              <a:rPr lang="en-US" dirty="0"/>
              <a:t>Trust is key</a:t>
            </a:r>
          </a:p>
          <a:p>
            <a:r>
              <a:rPr lang="en-US" dirty="0"/>
              <a:t>Non-judgmental attitude</a:t>
            </a:r>
          </a:p>
          <a:p>
            <a:r>
              <a:rPr lang="en-US" dirty="0"/>
              <a:t>Non-verbal and verbal listening skills</a:t>
            </a:r>
          </a:p>
          <a:p>
            <a:r>
              <a:rPr lang="en-US" dirty="0"/>
              <a:t>Ask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F21B7-1209-4833-8BB6-546892499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Free Information?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FB8A3-8D36-4DDD-B746-E00C9CE6A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tool or technique for starting conversations</a:t>
            </a:r>
          </a:p>
          <a:p>
            <a:r>
              <a:rPr lang="en-US" dirty="0"/>
              <a:t>It can work with existing friends, strangers, or any time you want to find something to say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The weather – e.g., the recent snowstorm</a:t>
            </a:r>
          </a:p>
          <a:p>
            <a:pPr lvl="1"/>
            <a:r>
              <a:rPr lang="en-US" dirty="0"/>
              <a:t>COVID and technology </a:t>
            </a:r>
          </a:p>
          <a:p>
            <a:pPr lvl="1"/>
            <a:r>
              <a:rPr lang="en-US" dirty="0"/>
              <a:t>Changes to relationships due to Zoom, COVID, mask wearing, vaccines</a:t>
            </a:r>
          </a:p>
          <a:p>
            <a:pPr lvl="1"/>
            <a:r>
              <a:rPr lang="en-US" dirty="0"/>
              <a:t>What a person is wearing – a shirt with certain writing on it – or the things in someone’s environment, e.g., a picture on the wall, the colors in the background</a:t>
            </a:r>
          </a:p>
        </p:txBody>
      </p:sp>
    </p:spTree>
    <p:extLst>
      <p:ext uri="{BB962C8B-B14F-4D97-AF65-F5344CB8AC3E}">
        <p14:creationId xmlns:p14="http://schemas.microsoft.com/office/powerpoint/2010/main" val="1270935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04A1B-5BC1-448D-8B47-702095EB7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With Empathy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3697D-A79F-467C-98E9-05E71D8E1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video: https://www.youtube.com/watch?v=8tyFJTtzYtY</a:t>
            </a:r>
          </a:p>
          <a:p>
            <a:r>
              <a:rPr lang="en-US" dirty="0"/>
              <a:t>This is a skill that can be learned</a:t>
            </a:r>
          </a:p>
          <a:p>
            <a:r>
              <a:rPr lang="en-US" dirty="0"/>
              <a:t>We use a variety of listening techniques</a:t>
            </a:r>
          </a:p>
          <a:p>
            <a:r>
              <a:rPr lang="en-US" dirty="0"/>
              <a:t>We demonstrate that we care</a:t>
            </a:r>
          </a:p>
          <a:p>
            <a:r>
              <a:rPr lang="en-US" dirty="0"/>
              <a:t>We understand the emotional aspects of what a person is communicating, and we demonstrate this understanding</a:t>
            </a:r>
          </a:p>
          <a:p>
            <a:r>
              <a:rPr lang="en-US" dirty="0"/>
              <a:t>Can you think of times when you didn’t feel like you were heard and understood?</a:t>
            </a:r>
          </a:p>
        </p:txBody>
      </p:sp>
    </p:spTree>
    <p:extLst>
      <p:ext uri="{BB962C8B-B14F-4D97-AF65-F5344CB8AC3E}">
        <p14:creationId xmlns:p14="http://schemas.microsoft.com/office/powerpoint/2010/main" val="948504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1F94D-61D5-47DF-B562-E6238043A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Listening Techniques	(Responding)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1138D-8072-4A85-9535-0BC8FE73C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Paraphrase: Explain what you believe has been said in your own words.</a:t>
            </a:r>
          </a:p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Clarify: Ensure you understand what has been said through asking questions.</a:t>
            </a:r>
          </a:p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Summarize: 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Offer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 concise overview of what you believe the main points and intent of the message received are.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263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A07A-11B4-4154-BFB5-C7CA83604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Communication/Listening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6BF3-B766-462A-9597-5AFA19C44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Keep your attention on the message being presented</a:t>
            </a:r>
          </a:p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Refrain from thinking about your own response to what is being presented.</a:t>
            </a:r>
          </a:p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Refrain from offering judgement on 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anything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the other person says.</a:t>
            </a:r>
          </a:p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Observe non-verbal content. These are their own kind of communication which can be clarified by the active listener.</a:t>
            </a:r>
          </a:p>
          <a:p>
            <a:pPr lvl="1"/>
            <a:r>
              <a:rPr lang="en-US" dirty="0"/>
              <a:t>I often follow up with questions that seek to clarify what I think I am hearing non-verbally</a:t>
            </a:r>
          </a:p>
          <a:p>
            <a:pPr lvl="1"/>
            <a:r>
              <a:rPr lang="en-US" dirty="0"/>
              <a:t>I might say “it sounds like?” and pose it in the form of a question with my voice rising.</a:t>
            </a:r>
          </a:p>
        </p:txBody>
      </p:sp>
    </p:spTree>
    <p:extLst>
      <p:ext uri="{BB962C8B-B14F-4D97-AF65-F5344CB8AC3E}">
        <p14:creationId xmlns:p14="http://schemas.microsoft.com/office/powerpoint/2010/main" val="237655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2042</TotalTime>
  <Words>905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Compassion Focused Therapy Ideas</vt:lpstr>
      <vt:lpstr>Types of Interactions: Advice and Support</vt:lpstr>
      <vt:lpstr>Types of Interactions: Sharing Experiences</vt:lpstr>
      <vt:lpstr>Just Listen and Don’t fix the problem </vt:lpstr>
      <vt:lpstr>Types of Interactions: Support/Empathy</vt:lpstr>
      <vt:lpstr>What is Free Information? </vt:lpstr>
      <vt:lpstr>Communicating With Empathy</vt:lpstr>
      <vt:lpstr>Active Listening Techniques (Responding) </vt:lpstr>
      <vt:lpstr>Communication/Listening tips</vt:lpstr>
      <vt:lpstr>Personality: The Big Five Personality Model(OCEAN)</vt:lpstr>
      <vt:lpstr>Cognitive Distortions – All or Nothing Thinking</vt:lpstr>
      <vt:lpstr>Cognitive Distortion: Overgeneralization </vt:lpstr>
      <vt:lpstr>Cognitive Distortions: Mental Filter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 and Active Listening</dc:title>
  <dc:creator>Bruce Whealton</dc:creator>
  <cp:lastModifiedBy>Bruce Whealton</cp:lastModifiedBy>
  <cp:revision>1</cp:revision>
  <dcterms:created xsi:type="dcterms:W3CDTF">2022-01-24T16:28:50Z</dcterms:created>
  <dcterms:modified xsi:type="dcterms:W3CDTF">2023-06-12T13:43:36Z</dcterms:modified>
</cp:coreProperties>
</file>