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89" r:id="rId4"/>
    <p:sldId id="290" r:id="rId5"/>
    <p:sldId id="291" r:id="rId6"/>
    <p:sldId id="292" r:id="rId7"/>
    <p:sldId id="293" r:id="rId8"/>
    <p:sldId id="294" r:id="rId9"/>
    <p:sldId id="295" r:id="rId10"/>
    <p:sldId id="296" r:id="rId11"/>
    <p:sldId id="297" r:id="rId12"/>
    <p:sldId id="298" r:id="rId13"/>
    <p:sldId id="299" r:id="rId14"/>
    <p:sldId id="300" r:id="rId15"/>
    <p:sldId id="285" r:id="rId16"/>
    <p:sldId id="287" r:id="rId17"/>
    <p:sldId id="286" r:id="rId18"/>
    <p:sldId id="280" r:id="rId19"/>
    <p:sldId id="281" r:id="rId20"/>
    <p:sldId id="282" r:id="rId21"/>
    <p:sldId id="278" r:id="rId22"/>
    <p:sldId id="288" r:id="rId23"/>
    <p:sldId id="28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snapToGrid="0">
      <p:cViewPr varScale="1">
        <p:scale>
          <a:sx n="136" d="100"/>
          <a:sy n="136" d="100"/>
        </p:scale>
        <p:origin x="261"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uce Whealton" userId="d850118d797f79d8" providerId="LiveId" clId="{ED49BC28-1CFE-4E4C-A814-E85F4F355954}"/>
    <pc:docChg chg="undo redo custSel addSld delSld modSld sldOrd">
      <pc:chgData name="Bruce Whealton" userId="d850118d797f79d8" providerId="LiveId" clId="{ED49BC28-1CFE-4E4C-A814-E85F4F355954}" dt="2023-08-15T21:45:13.619" v="6794" actId="20577"/>
      <pc:docMkLst>
        <pc:docMk/>
      </pc:docMkLst>
      <pc:sldChg chg="modSp mod">
        <pc:chgData name="Bruce Whealton" userId="d850118d797f79d8" providerId="LiveId" clId="{ED49BC28-1CFE-4E4C-A814-E85F4F355954}" dt="2023-08-15T21:24:00.859" v="4594"/>
        <pc:sldMkLst>
          <pc:docMk/>
          <pc:sldMk cId="3978505625" sldId="256"/>
        </pc:sldMkLst>
        <pc:spChg chg="mod">
          <ac:chgData name="Bruce Whealton" userId="d850118d797f79d8" providerId="LiveId" clId="{ED49BC28-1CFE-4E4C-A814-E85F4F355954}" dt="2023-08-15T21:24:00.859" v="4594"/>
          <ac:spMkLst>
            <pc:docMk/>
            <pc:sldMk cId="3978505625" sldId="256"/>
            <ac:spMk id="3" creationId="{761C39AB-520D-4630-A77E-0619DB0ECE13}"/>
          </ac:spMkLst>
        </pc:spChg>
      </pc:sldChg>
      <pc:sldChg chg="del">
        <pc:chgData name="Bruce Whealton" userId="d850118d797f79d8" providerId="LiveId" clId="{ED49BC28-1CFE-4E4C-A814-E85F4F355954}" dt="2023-08-15T13:13:04.743" v="0" actId="2696"/>
        <pc:sldMkLst>
          <pc:docMk/>
          <pc:sldMk cId="747042961" sldId="273"/>
        </pc:sldMkLst>
      </pc:sldChg>
      <pc:sldChg chg="del">
        <pc:chgData name="Bruce Whealton" userId="d850118d797f79d8" providerId="LiveId" clId="{ED49BC28-1CFE-4E4C-A814-E85F4F355954}" dt="2023-08-15T13:13:10.955" v="1" actId="2696"/>
        <pc:sldMkLst>
          <pc:docMk/>
          <pc:sldMk cId="3997446200" sldId="279"/>
        </pc:sldMkLst>
      </pc:sldChg>
      <pc:sldChg chg="modSp mod ord">
        <pc:chgData name="Bruce Whealton" userId="d850118d797f79d8" providerId="LiveId" clId="{ED49BC28-1CFE-4E4C-A814-E85F4F355954}" dt="2023-08-15T13:22:58.580" v="604" actId="20577"/>
        <pc:sldMkLst>
          <pc:docMk/>
          <pc:sldMk cId="1769451984" sldId="284"/>
        </pc:sldMkLst>
        <pc:spChg chg="mod">
          <ac:chgData name="Bruce Whealton" userId="d850118d797f79d8" providerId="LiveId" clId="{ED49BC28-1CFE-4E4C-A814-E85F4F355954}" dt="2023-08-15T13:14:55.709" v="36" actId="20577"/>
          <ac:spMkLst>
            <pc:docMk/>
            <pc:sldMk cId="1769451984" sldId="284"/>
            <ac:spMk id="2" creationId="{11346B26-4BD2-061D-6F4C-13094C46D00F}"/>
          </ac:spMkLst>
        </pc:spChg>
        <pc:spChg chg="mod">
          <ac:chgData name="Bruce Whealton" userId="d850118d797f79d8" providerId="LiveId" clId="{ED49BC28-1CFE-4E4C-A814-E85F4F355954}" dt="2023-08-15T13:22:58.580" v="604" actId="20577"/>
          <ac:spMkLst>
            <pc:docMk/>
            <pc:sldMk cId="1769451984" sldId="284"/>
            <ac:spMk id="3" creationId="{841AB58E-5DA8-F372-A829-58DDAD508D50}"/>
          </ac:spMkLst>
        </pc:spChg>
      </pc:sldChg>
      <pc:sldChg chg="modSp add mod">
        <pc:chgData name="Bruce Whealton" userId="d850118d797f79d8" providerId="LiveId" clId="{ED49BC28-1CFE-4E4C-A814-E85F4F355954}" dt="2023-08-15T14:40:44.374" v="1183" actId="20577"/>
        <pc:sldMkLst>
          <pc:docMk/>
          <pc:sldMk cId="994603731" sldId="289"/>
        </pc:sldMkLst>
        <pc:spChg chg="mod">
          <ac:chgData name="Bruce Whealton" userId="d850118d797f79d8" providerId="LiveId" clId="{ED49BC28-1CFE-4E4C-A814-E85F4F355954}" dt="2023-08-15T14:36:16.661" v="632" actId="20577"/>
          <ac:spMkLst>
            <pc:docMk/>
            <pc:sldMk cId="994603731" sldId="289"/>
            <ac:spMk id="2" creationId="{11346B26-4BD2-061D-6F4C-13094C46D00F}"/>
          </ac:spMkLst>
        </pc:spChg>
        <pc:spChg chg="mod">
          <ac:chgData name="Bruce Whealton" userId="d850118d797f79d8" providerId="LiveId" clId="{ED49BC28-1CFE-4E4C-A814-E85F4F355954}" dt="2023-08-15T14:40:44.374" v="1183" actId="20577"/>
          <ac:spMkLst>
            <pc:docMk/>
            <pc:sldMk cId="994603731" sldId="289"/>
            <ac:spMk id="3" creationId="{841AB58E-5DA8-F372-A829-58DDAD508D50}"/>
          </ac:spMkLst>
        </pc:spChg>
      </pc:sldChg>
      <pc:sldChg chg="modSp add mod">
        <pc:chgData name="Bruce Whealton" userId="d850118d797f79d8" providerId="LiveId" clId="{ED49BC28-1CFE-4E4C-A814-E85F4F355954}" dt="2023-08-15T14:43:14.398" v="1570" actId="20577"/>
        <pc:sldMkLst>
          <pc:docMk/>
          <pc:sldMk cId="18466949" sldId="290"/>
        </pc:sldMkLst>
        <pc:spChg chg="mod">
          <ac:chgData name="Bruce Whealton" userId="d850118d797f79d8" providerId="LiveId" clId="{ED49BC28-1CFE-4E4C-A814-E85F4F355954}" dt="2023-08-15T14:40:58.822" v="1210" actId="20577"/>
          <ac:spMkLst>
            <pc:docMk/>
            <pc:sldMk cId="18466949" sldId="290"/>
            <ac:spMk id="2" creationId="{11346B26-4BD2-061D-6F4C-13094C46D00F}"/>
          </ac:spMkLst>
        </pc:spChg>
        <pc:spChg chg="mod">
          <ac:chgData name="Bruce Whealton" userId="d850118d797f79d8" providerId="LiveId" clId="{ED49BC28-1CFE-4E4C-A814-E85F4F355954}" dt="2023-08-15T14:43:14.398" v="1570" actId="20577"/>
          <ac:spMkLst>
            <pc:docMk/>
            <pc:sldMk cId="18466949" sldId="290"/>
            <ac:spMk id="3" creationId="{841AB58E-5DA8-F372-A829-58DDAD508D50}"/>
          </ac:spMkLst>
        </pc:spChg>
      </pc:sldChg>
      <pc:sldChg chg="modSp add mod">
        <pc:chgData name="Bruce Whealton" userId="d850118d797f79d8" providerId="LiveId" clId="{ED49BC28-1CFE-4E4C-A814-E85F4F355954}" dt="2023-08-15T14:48:52.006" v="2246" actId="20577"/>
        <pc:sldMkLst>
          <pc:docMk/>
          <pc:sldMk cId="2505570601" sldId="291"/>
        </pc:sldMkLst>
        <pc:spChg chg="mod">
          <ac:chgData name="Bruce Whealton" userId="d850118d797f79d8" providerId="LiveId" clId="{ED49BC28-1CFE-4E4C-A814-E85F4F355954}" dt="2023-08-15T14:48:52.006" v="2246" actId="20577"/>
          <ac:spMkLst>
            <pc:docMk/>
            <pc:sldMk cId="2505570601" sldId="291"/>
            <ac:spMk id="3" creationId="{841AB58E-5DA8-F372-A829-58DDAD508D50}"/>
          </ac:spMkLst>
        </pc:spChg>
      </pc:sldChg>
      <pc:sldChg chg="modSp add mod">
        <pc:chgData name="Bruce Whealton" userId="d850118d797f79d8" providerId="LiveId" clId="{ED49BC28-1CFE-4E4C-A814-E85F4F355954}" dt="2023-08-15T20:00:04.502" v="3015" actId="33524"/>
        <pc:sldMkLst>
          <pc:docMk/>
          <pc:sldMk cId="302766063" sldId="292"/>
        </pc:sldMkLst>
        <pc:spChg chg="mod">
          <ac:chgData name="Bruce Whealton" userId="d850118d797f79d8" providerId="LiveId" clId="{ED49BC28-1CFE-4E4C-A814-E85F4F355954}" dt="2023-08-15T19:53:12.648" v="2268" actId="20577"/>
          <ac:spMkLst>
            <pc:docMk/>
            <pc:sldMk cId="302766063" sldId="292"/>
            <ac:spMk id="2" creationId="{11346B26-4BD2-061D-6F4C-13094C46D00F}"/>
          </ac:spMkLst>
        </pc:spChg>
        <pc:spChg chg="mod">
          <ac:chgData name="Bruce Whealton" userId="d850118d797f79d8" providerId="LiveId" clId="{ED49BC28-1CFE-4E4C-A814-E85F4F355954}" dt="2023-08-15T20:00:04.502" v="3015" actId="33524"/>
          <ac:spMkLst>
            <pc:docMk/>
            <pc:sldMk cId="302766063" sldId="292"/>
            <ac:spMk id="3" creationId="{841AB58E-5DA8-F372-A829-58DDAD508D50}"/>
          </ac:spMkLst>
        </pc:spChg>
      </pc:sldChg>
      <pc:sldChg chg="modSp add mod">
        <pc:chgData name="Bruce Whealton" userId="d850118d797f79d8" providerId="LiveId" clId="{ED49BC28-1CFE-4E4C-A814-E85F4F355954}" dt="2023-08-15T20:14:58.241" v="3564" actId="20577"/>
        <pc:sldMkLst>
          <pc:docMk/>
          <pc:sldMk cId="1185655026" sldId="293"/>
        </pc:sldMkLst>
        <pc:spChg chg="mod">
          <ac:chgData name="Bruce Whealton" userId="d850118d797f79d8" providerId="LiveId" clId="{ED49BC28-1CFE-4E4C-A814-E85F4F355954}" dt="2023-08-15T20:05:42.400" v="3022" actId="20577"/>
          <ac:spMkLst>
            <pc:docMk/>
            <pc:sldMk cId="1185655026" sldId="293"/>
            <ac:spMk id="2" creationId="{11346B26-4BD2-061D-6F4C-13094C46D00F}"/>
          </ac:spMkLst>
        </pc:spChg>
        <pc:spChg chg="mod">
          <ac:chgData name="Bruce Whealton" userId="d850118d797f79d8" providerId="LiveId" clId="{ED49BC28-1CFE-4E4C-A814-E85F4F355954}" dt="2023-08-15T20:14:58.241" v="3564" actId="20577"/>
          <ac:spMkLst>
            <pc:docMk/>
            <pc:sldMk cId="1185655026" sldId="293"/>
            <ac:spMk id="3" creationId="{841AB58E-5DA8-F372-A829-58DDAD508D50}"/>
          </ac:spMkLst>
        </pc:spChg>
      </pc:sldChg>
      <pc:sldChg chg="modSp add mod">
        <pc:chgData name="Bruce Whealton" userId="d850118d797f79d8" providerId="LiveId" clId="{ED49BC28-1CFE-4E4C-A814-E85F4F355954}" dt="2023-08-15T21:21:10.524" v="4439" actId="20577"/>
        <pc:sldMkLst>
          <pc:docMk/>
          <pc:sldMk cId="944334584" sldId="294"/>
        </pc:sldMkLst>
        <pc:spChg chg="mod">
          <ac:chgData name="Bruce Whealton" userId="d850118d797f79d8" providerId="LiveId" clId="{ED49BC28-1CFE-4E4C-A814-E85F4F355954}" dt="2023-08-15T21:14:32.530" v="3613" actId="20577"/>
          <ac:spMkLst>
            <pc:docMk/>
            <pc:sldMk cId="944334584" sldId="294"/>
            <ac:spMk id="2" creationId="{11346B26-4BD2-061D-6F4C-13094C46D00F}"/>
          </ac:spMkLst>
        </pc:spChg>
        <pc:spChg chg="mod">
          <ac:chgData name="Bruce Whealton" userId="d850118d797f79d8" providerId="LiveId" clId="{ED49BC28-1CFE-4E4C-A814-E85F4F355954}" dt="2023-08-15T21:21:10.524" v="4439" actId="20577"/>
          <ac:spMkLst>
            <pc:docMk/>
            <pc:sldMk cId="944334584" sldId="294"/>
            <ac:spMk id="3" creationId="{841AB58E-5DA8-F372-A829-58DDAD508D50}"/>
          </ac:spMkLst>
        </pc:spChg>
      </pc:sldChg>
      <pc:sldChg chg="modSp add mod">
        <pc:chgData name="Bruce Whealton" userId="d850118d797f79d8" providerId="LiveId" clId="{ED49BC28-1CFE-4E4C-A814-E85F4F355954}" dt="2023-08-15T21:30:38.483" v="5503" actId="20577"/>
        <pc:sldMkLst>
          <pc:docMk/>
          <pc:sldMk cId="1577084071" sldId="295"/>
        </pc:sldMkLst>
        <pc:spChg chg="mod">
          <ac:chgData name="Bruce Whealton" userId="d850118d797f79d8" providerId="LiveId" clId="{ED49BC28-1CFE-4E4C-A814-E85F4F355954}" dt="2023-08-15T21:24:43.858" v="4616" actId="20577"/>
          <ac:spMkLst>
            <pc:docMk/>
            <pc:sldMk cId="1577084071" sldId="295"/>
            <ac:spMk id="2" creationId="{11346B26-4BD2-061D-6F4C-13094C46D00F}"/>
          </ac:spMkLst>
        </pc:spChg>
        <pc:spChg chg="mod">
          <ac:chgData name="Bruce Whealton" userId="d850118d797f79d8" providerId="LiveId" clId="{ED49BC28-1CFE-4E4C-A814-E85F4F355954}" dt="2023-08-15T21:30:38.483" v="5503" actId="20577"/>
          <ac:spMkLst>
            <pc:docMk/>
            <pc:sldMk cId="1577084071" sldId="295"/>
            <ac:spMk id="3" creationId="{841AB58E-5DA8-F372-A829-58DDAD508D50}"/>
          </ac:spMkLst>
        </pc:spChg>
      </pc:sldChg>
      <pc:sldChg chg="modSp add mod">
        <pc:chgData name="Bruce Whealton" userId="d850118d797f79d8" providerId="LiveId" clId="{ED49BC28-1CFE-4E4C-A814-E85F4F355954}" dt="2023-08-15T21:44:05.914" v="6679" actId="20577"/>
        <pc:sldMkLst>
          <pc:docMk/>
          <pc:sldMk cId="2827859960" sldId="296"/>
        </pc:sldMkLst>
        <pc:spChg chg="mod">
          <ac:chgData name="Bruce Whealton" userId="d850118d797f79d8" providerId="LiveId" clId="{ED49BC28-1CFE-4E4C-A814-E85F4F355954}" dt="2023-08-15T21:31:20.139" v="5515" actId="20577"/>
          <ac:spMkLst>
            <pc:docMk/>
            <pc:sldMk cId="2827859960" sldId="296"/>
            <ac:spMk id="2" creationId="{11346B26-4BD2-061D-6F4C-13094C46D00F}"/>
          </ac:spMkLst>
        </pc:spChg>
        <pc:spChg chg="mod">
          <ac:chgData name="Bruce Whealton" userId="d850118d797f79d8" providerId="LiveId" clId="{ED49BC28-1CFE-4E4C-A814-E85F4F355954}" dt="2023-08-15T21:44:05.914" v="6679" actId="20577"/>
          <ac:spMkLst>
            <pc:docMk/>
            <pc:sldMk cId="2827859960" sldId="296"/>
            <ac:spMk id="3" creationId="{841AB58E-5DA8-F372-A829-58DDAD508D50}"/>
          </ac:spMkLst>
        </pc:spChg>
      </pc:sldChg>
      <pc:sldChg chg="modSp add mod">
        <pc:chgData name="Bruce Whealton" userId="d850118d797f79d8" providerId="LiveId" clId="{ED49BC28-1CFE-4E4C-A814-E85F4F355954}" dt="2023-08-15T21:39:22.715" v="6186" actId="20577"/>
        <pc:sldMkLst>
          <pc:docMk/>
          <pc:sldMk cId="1724697344" sldId="297"/>
        </pc:sldMkLst>
        <pc:spChg chg="mod">
          <ac:chgData name="Bruce Whealton" userId="d850118d797f79d8" providerId="LiveId" clId="{ED49BC28-1CFE-4E4C-A814-E85F4F355954}" dt="2023-08-15T21:36:19.155" v="5789" actId="20577"/>
          <ac:spMkLst>
            <pc:docMk/>
            <pc:sldMk cId="1724697344" sldId="297"/>
            <ac:spMk id="2" creationId="{11346B26-4BD2-061D-6F4C-13094C46D00F}"/>
          </ac:spMkLst>
        </pc:spChg>
        <pc:spChg chg="mod">
          <ac:chgData name="Bruce Whealton" userId="d850118d797f79d8" providerId="LiveId" clId="{ED49BC28-1CFE-4E4C-A814-E85F4F355954}" dt="2023-08-15T21:39:22.715" v="6186" actId="20577"/>
          <ac:spMkLst>
            <pc:docMk/>
            <pc:sldMk cId="1724697344" sldId="297"/>
            <ac:spMk id="3" creationId="{841AB58E-5DA8-F372-A829-58DDAD508D50}"/>
          </ac:spMkLst>
        </pc:spChg>
      </pc:sldChg>
      <pc:sldChg chg="modSp add mod">
        <pc:chgData name="Bruce Whealton" userId="d850118d797f79d8" providerId="LiveId" clId="{ED49BC28-1CFE-4E4C-A814-E85F4F355954}" dt="2023-08-15T21:42:16.618" v="6509" actId="20577"/>
        <pc:sldMkLst>
          <pc:docMk/>
          <pc:sldMk cId="93656614" sldId="298"/>
        </pc:sldMkLst>
        <pc:spChg chg="mod">
          <ac:chgData name="Bruce Whealton" userId="d850118d797f79d8" providerId="LiveId" clId="{ED49BC28-1CFE-4E4C-A814-E85F4F355954}" dt="2023-08-15T21:40:00.209" v="6187"/>
          <ac:spMkLst>
            <pc:docMk/>
            <pc:sldMk cId="93656614" sldId="298"/>
            <ac:spMk id="2" creationId="{11346B26-4BD2-061D-6F4C-13094C46D00F}"/>
          </ac:spMkLst>
        </pc:spChg>
        <pc:spChg chg="mod">
          <ac:chgData name="Bruce Whealton" userId="d850118d797f79d8" providerId="LiveId" clId="{ED49BC28-1CFE-4E4C-A814-E85F4F355954}" dt="2023-08-15T21:42:16.618" v="6509" actId="20577"/>
          <ac:spMkLst>
            <pc:docMk/>
            <pc:sldMk cId="93656614" sldId="298"/>
            <ac:spMk id="3" creationId="{841AB58E-5DA8-F372-A829-58DDAD508D50}"/>
          </ac:spMkLst>
        </pc:spChg>
      </pc:sldChg>
      <pc:sldChg chg="add">
        <pc:chgData name="Bruce Whealton" userId="d850118d797f79d8" providerId="LiveId" clId="{ED49BC28-1CFE-4E4C-A814-E85F4F355954}" dt="2023-08-15T21:35:59.866" v="5768" actId="2890"/>
        <pc:sldMkLst>
          <pc:docMk/>
          <pc:sldMk cId="1082706760" sldId="299"/>
        </pc:sldMkLst>
      </pc:sldChg>
      <pc:sldChg chg="modSp add mod">
        <pc:chgData name="Bruce Whealton" userId="d850118d797f79d8" providerId="LiveId" clId="{ED49BC28-1CFE-4E4C-A814-E85F4F355954}" dt="2023-08-15T21:45:13.619" v="6794" actId="20577"/>
        <pc:sldMkLst>
          <pc:docMk/>
          <pc:sldMk cId="1447501479" sldId="300"/>
        </pc:sldMkLst>
        <pc:spChg chg="mod">
          <ac:chgData name="Bruce Whealton" userId="d850118d797f79d8" providerId="LiveId" clId="{ED49BC28-1CFE-4E4C-A814-E85F4F355954}" dt="2023-08-15T21:44:48.835" v="6723" actId="20577"/>
          <ac:spMkLst>
            <pc:docMk/>
            <pc:sldMk cId="1447501479" sldId="300"/>
            <ac:spMk id="2" creationId="{11346B26-4BD2-061D-6F4C-13094C46D00F}"/>
          </ac:spMkLst>
        </pc:spChg>
        <pc:spChg chg="mod">
          <ac:chgData name="Bruce Whealton" userId="d850118d797f79d8" providerId="LiveId" clId="{ED49BC28-1CFE-4E4C-A814-E85F4F355954}" dt="2023-08-15T21:45:13.619" v="6794" actId="20577"/>
          <ac:spMkLst>
            <pc:docMk/>
            <pc:sldMk cId="1447501479" sldId="300"/>
            <ac:spMk id="3" creationId="{841AB58E-5DA8-F372-A829-58DDAD508D5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4E498-2882-4500-AB32-771CDAC5AD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B41984-29B2-44D0-A8B1-6E9620241E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C1CBBD-E7C8-484C-B3E6-B53D1E957C8A}"/>
              </a:ext>
            </a:extLst>
          </p:cNvPr>
          <p:cNvSpPr>
            <a:spLocks noGrp="1"/>
          </p:cNvSpPr>
          <p:nvPr>
            <p:ph type="dt" sz="half" idx="10"/>
          </p:nvPr>
        </p:nvSpPr>
        <p:spPr/>
        <p:txBody>
          <a:bodyPr/>
          <a:lstStyle/>
          <a:p>
            <a:fld id="{29C2A713-078A-4283-A895-ED2C47249855}" type="datetimeFigureOut">
              <a:rPr lang="en-US" smtClean="0"/>
              <a:t>8/15/2023</a:t>
            </a:fld>
            <a:endParaRPr lang="en-US"/>
          </a:p>
        </p:txBody>
      </p:sp>
      <p:sp>
        <p:nvSpPr>
          <p:cNvPr id="5" name="Footer Placeholder 4">
            <a:extLst>
              <a:ext uri="{FF2B5EF4-FFF2-40B4-BE49-F238E27FC236}">
                <a16:creationId xmlns:a16="http://schemas.microsoft.com/office/drawing/2014/main" id="{14F8007E-6337-48A8-AC31-69FE0F4D34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942300-D87E-4412-9686-E8801333464A}"/>
              </a:ext>
            </a:extLst>
          </p:cNvPr>
          <p:cNvSpPr>
            <a:spLocks noGrp="1"/>
          </p:cNvSpPr>
          <p:nvPr>
            <p:ph type="sldNum" sz="quarter" idx="12"/>
          </p:nvPr>
        </p:nvSpPr>
        <p:spPr/>
        <p:txBody>
          <a:bodyPr/>
          <a:lstStyle/>
          <a:p>
            <a:fld id="{2D6BE326-5B0B-4C90-AE12-74FEFF476CD3}" type="slidenum">
              <a:rPr lang="en-US" smtClean="0"/>
              <a:t>‹#›</a:t>
            </a:fld>
            <a:endParaRPr lang="en-US"/>
          </a:p>
        </p:txBody>
      </p:sp>
    </p:spTree>
    <p:extLst>
      <p:ext uri="{BB962C8B-B14F-4D97-AF65-F5344CB8AC3E}">
        <p14:creationId xmlns:p14="http://schemas.microsoft.com/office/powerpoint/2010/main" val="647497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B7333-A50D-47A2-9A31-9224F6AA11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F6EE032-1181-458C-9BB5-458AB5894A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0C1C69-A16B-4A5B-B4EA-DA2F705A9C11}"/>
              </a:ext>
            </a:extLst>
          </p:cNvPr>
          <p:cNvSpPr>
            <a:spLocks noGrp="1"/>
          </p:cNvSpPr>
          <p:nvPr>
            <p:ph type="dt" sz="half" idx="10"/>
          </p:nvPr>
        </p:nvSpPr>
        <p:spPr/>
        <p:txBody>
          <a:bodyPr/>
          <a:lstStyle/>
          <a:p>
            <a:fld id="{29C2A713-078A-4283-A895-ED2C47249855}" type="datetimeFigureOut">
              <a:rPr lang="en-US" smtClean="0"/>
              <a:t>8/15/2023</a:t>
            </a:fld>
            <a:endParaRPr lang="en-US"/>
          </a:p>
        </p:txBody>
      </p:sp>
      <p:sp>
        <p:nvSpPr>
          <p:cNvPr id="5" name="Footer Placeholder 4">
            <a:extLst>
              <a:ext uri="{FF2B5EF4-FFF2-40B4-BE49-F238E27FC236}">
                <a16:creationId xmlns:a16="http://schemas.microsoft.com/office/drawing/2014/main" id="{47444D4C-509D-4604-ACD1-1F458EA6DC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4A569-F46A-4ED1-867E-9DD41D5BB486}"/>
              </a:ext>
            </a:extLst>
          </p:cNvPr>
          <p:cNvSpPr>
            <a:spLocks noGrp="1"/>
          </p:cNvSpPr>
          <p:nvPr>
            <p:ph type="sldNum" sz="quarter" idx="12"/>
          </p:nvPr>
        </p:nvSpPr>
        <p:spPr/>
        <p:txBody>
          <a:bodyPr/>
          <a:lstStyle/>
          <a:p>
            <a:fld id="{2D6BE326-5B0B-4C90-AE12-74FEFF476CD3}" type="slidenum">
              <a:rPr lang="en-US" smtClean="0"/>
              <a:t>‹#›</a:t>
            </a:fld>
            <a:endParaRPr lang="en-US"/>
          </a:p>
        </p:txBody>
      </p:sp>
    </p:spTree>
    <p:extLst>
      <p:ext uri="{BB962C8B-B14F-4D97-AF65-F5344CB8AC3E}">
        <p14:creationId xmlns:p14="http://schemas.microsoft.com/office/powerpoint/2010/main" val="3506385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95EB88-DA7B-4A6E-8B76-D774FBD3E5F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261B55-01F3-4915-AB7C-1819D17B11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F5800D-E791-4040-9256-B16BEFE71655}"/>
              </a:ext>
            </a:extLst>
          </p:cNvPr>
          <p:cNvSpPr>
            <a:spLocks noGrp="1"/>
          </p:cNvSpPr>
          <p:nvPr>
            <p:ph type="dt" sz="half" idx="10"/>
          </p:nvPr>
        </p:nvSpPr>
        <p:spPr/>
        <p:txBody>
          <a:bodyPr/>
          <a:lstStyle/>
          <a:p>
            <a:fld id="{29C2A713-078A-4283-A895-ED2C47249855}" type="datetimeFigureOut">
              <a:rPr lang="en-US" smtClean="0"/>
              <a:t>8/15/2023</a:t>
            </a:fld>
            <a:endParaRPr lang="en-US"/>
          </a:p>
        </p:txBody>
      </p:sp>
      <p:sp>
        <p:nvSpPr>
          <p:cNvPr id="5" name="Footer Placeholder 4">
            <a:extLst>
              <a:ext uri="{FF2B5EF4-FFF2-40B4-BE49-F238E27FC236}">
                <a16:creationId xmlns:a16="http://schemas.microsoft.com/office/drawing/2014/main" id="{8A3CC723-9D37-40CC-885F-E1348957E7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E4B900-28FE-4A42-AC86-1C35C3037BB7}"/>
              </a:ext>
            </a:extLst>
          </p:cNvPr>
          <p:cNvSpPr>
            <a:spLocks noGrp="1"/>
          </p:cNvSpPr>
          <p:nvPr>
            <p:ph type="sldNum" sz="quarter" idx="12"/>
          </p:nvPr>
        </p:nvSpPr>
        <p:spPr/>
        <p:txBody>
          <a:bodyPr/>
          <a:lstStyle/>
          <a:p>
            <a:fld id="{2D6BE326-5B0B-4C90-AE12-74FEFF476CD3}" type="slidenum">
              <a:rPr lang="en-US" smtClean="0"/>
              <a:t>‹#›</a:t>
            </a:fld>
            <a:endParaRPr lang="en-US"/>
          </a:p>
        </p:txBody>
      </p:sp>
    </p:spTree>
    <p:extLst>
      <p:ext uri="{BB962C8B-B14F-4D97-AF65-F5344CB8AC3E}">
        <p14:creationId xmlns:p14="http://schemas.microsoft.com/office/powerpoint/2010/main" val="2030949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4A86-8423-4979-85F7-02F20492D2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F276E5-A5CC-4666-9832-2E107C7FEB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CCAF03-95B5-4064-8CFD-DF8DEF7A4EB6}"/>
              </a:ext>
            </a:extLst>
          </p:cNvPr>
          <p:cNvSpPr>
            <a:spLocks noGrp="1"/>
          </p:cNvSpPr>
          <p:nvPr>
            <p:ph type="dt" sz="half" idx="10"/>
          </p:nvPr>
        </p:nvSpPr>
        <p:spPr/>
        <p:txBody>
          <a:bodyPr/>
          <a:lstStyle/>
          <a:p>
            <a:fld id="{29C2A713-078A-4283-A895-ED2C47249855}" type="datetimeFigureOut">
              <a:rPr lang="en-US" smtClean="0"/>
              <a:t>8/15/2023</a:t>
            </a:fld>
            <a:endParaRPr lang="en-US"/>
          </a:p>
        </p:txBody>
      </p:sp>
      <p:sp>
        <p:nvSpPr>
          <p:cNvPr id="5" name="Footer Placeholder 4">
            <a:extLst>
              <a:ext uri="{FF2B5EF4-FFF2-40B4-BE49-F238E27FC236}">
                <a16:creationId xmlns:a16="http://schemas.microsoft.com/office/drawing/2014/main" id="{39446CF8-D263-4F4B-B1B7-A54FCCD610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8B12B6-7A87-4B80-AD88-4D5AFF63AF8F}"/>
              </a:ext>
            </a:extLst>
          </p:cNvPr>
          <p:cNvSpPr>
            <a:spLocks noGrp="1"/>
          </p:cNvSpPr>
          <p:nvPr>
            <p:ph type="sldNum" sz="quarter" idx="12"/>
          </p:nvPr>
        </p:nvSpPr>
        <p:spPr/>
        <p:txBody>
          <a:bodyPr/>
          <a:lstStyle/>
          <a:p>
            <a:fld id="{2D6BE326-5B0B-4C90-AE12-74FEFF476CD3}" type="slidenum">
              <a:rPr lang="en-US" smtClean="0"/>
              <a:t>‹#›</a:t>
            </a:fld>
            <a:endParaRPr lang="en-US"/>
          </a:p>
        </p:txBody>
      </p:sp>
    </p:spTree>
    <p:extLst>
      <p:ext uri="{BB962C8B-B14F-4D97-AF65-F5344CB8AC3E}">
        <p14:creationId xmlns:p14="http://schemas.microsoft.com/office/powerpoint/2010/main" val="2941932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2F90D-C830-468A-AFDC-AF5BA4A322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4623010-8A02-4C4E-9CD4-7CF336A6B3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D0701D-DC56-42FC-93CD-7B47F6D44DEA}"/>
              </a:ext>
            </a:extLst>
          </p:cNvPr>
          <p:cNvSpPr>
            <a:spLocks noGrp="1"/>
          </p:cNvSpPr>
          <p:nvPr>
            <p:ph type="dt" sz="half" idx="10"/>
          </p:nvPr>
        </p:nvSpPr>
        <p:spPr/>
        <p:txBody>
          <a:bodyPr/>
          <a:lstStyle/>
          <a:p>
            <a:fld id="{29C2A713-078A-4283-A895-ED2C47249855}" type="datetimeFigureOut">
              <a:rPr lang="en-US" smtClean="0"/>
              <a:t>8/15/2023</a:t>
            </a:fld>
            <a:endParaRPr lang="en-US"/>
          </a:p>
        </p:txBody>
      </p:sp>
      <p:sp>
        <p:nvSpPr>
          <p:cNvPr id="5" name="Footer Placeholder 4">
            <a:extLst>
              <a:ext uri="{FF2B5EF4-FFF2-40B4-BE49-F238E27FC236}">
                <a16:creationId xmlns:a16="http://schemas.microsoft.com/office/drawing/2014/main" id="{513D1CE2-32F9-4FB6-846E-55BA6E076F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F0535-2386-41D1-A0FD-CE429CE0FD1B}"/>
              </a:ext>
            </a:extLst>
          </p:cNvPr>
          <p:cNvSpPr>
            <a:spLocks noGrp="1"/>
          </p:cNvSpPr>
          <p:nvPr>
            <p:ph type="sldNum" sz="quarter" idx="12"/>
          </p:nvPr>
        </p:nvSpPr>
        <p:spPr/>
        <p:txBody>
          <a:bodyPr/>
          <a:lstStyle/>
          <a:p>
            <a:fld id="{2D6BE326-5B0B-4C90-AE12-74FEFF476CD3}" type="slidenum">
              <a:rPr lang="en-US" smtClean="0"/>
              <a:t>‹#›</a:t>
            </a:fld>
            <a:endParaRPr lang="en-US"/>
          </a:p>
        </p:txBody>
      </p:sp>
    </p:spTree>
    <p:extLst>
      <p:ext uri="{BB962C8B-B14F-4D97-AF65-F5344CB8AC3E}">
        <p14:creationId xmlns:p14="http://schemas.microsoft.com/office/powerpoint/2010/main" val="335632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D5280-907C-43F9-95AD-0A56381FE3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B2FA76-877C-46E6-BFCE-73057A447D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B8BF68-CD3E-43AA-B14F-440CF714B7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035F4E-B6EA-40FC-9C86-ED8410D6895F}"/>
              </a:ext>
            </a:extLst>
          </p:cNvPr>
          <p:cNvSpPr>
            <a:spLocks noGrp="1"/>
          </p:cNvSpPr>
          <p:nvPr>
            <p:ph type="dt" sz="half" idx="10"/>
          </p:nvPr>
        </p:nvSpPr>
        <p:spPr/>
        <p:txBody>
          <a:bodyPr/>
          <a:lstStyle/>
          <a:p>
            <a:fld id="{29C2A713-078A-4283-A895-ED2C47249855}" type="datetimeFigureOut">
              <a:rPr lang="en-US" smtClean="0"/>
              <a:t>8/15/2023</a:t>
            </a:fld>
            <a:endParaRPr lang="en-US"/>
          </a:p>
        </p:txBody>
      </p:sp>
      <p:sp>
        <p:nvSpPr>
          <p:cNvPr id="6" name="Footer Placeholder 5">
            <a:extLst>
              <a:ext uri="{FF2B5EF4-FFF2-40B4-BE49-F238E27FC236}">
                <a16:creationId xmlns:a16="http://schemas.microsoft.com/office/drawing/2014/main" id="{3ACBBC86-0350-4415-A56E-E87551C1B9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E43B6B-76DA-4C62-8E1A-8C5F3CD6E805}"/>
              </a:ext>
            </a:extLst>
          </p:cNvPr>
          <p:cNvSpPr>
            <a:spLocks noGrp="1"/>
          </p:cNvSpPr>
          <p:nvPr>
            <p:ph type="sldNum" sz="quarter" idx="12"/>
          </p:nvPr>
        </p:nvSpPr>
        <p:spPr/>
        <p:txBody>
          <a:bodyPr/>
          <a:lstStyle/>
          <a:p>
            <a:fld id="{2D6BE326-5B0B-4C90-AE12-74FEFF476CD3}" type="slidenum">
              <a:rPr lang="en-US" smtClean="0"/>
              <a:t>‹#›</a:t>
            </a:fld>
            <a:endParaRPr lang="en-US"/>
          </a:p>
        </p:txBody>
      </p:sp>
    </p:spTree>
    <p:extLst>
      <p:ext uri="{BB962C8B-B14F-4D97-AF65-F5344CB8AC3E}">
        <p14:creationId xmlns:p14="http://schemas.microsoft.com/office/powerpoint/2010/main" val="1424064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8F9BE-CD43-4BBA-87D0-64D534A78C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730150-D9B8-4654-A185-EAD8829A85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58738B4-6731-4D32-A014-0D98B6C5B6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A60C61-B767-4951-A206-260DAD2935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2F8027-70D4-40B0-B13D-BB721613EA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E97D2B-0662-4A56-AB20-EA556374F2B9}"/>
              </a:ext>
            </a:extLst>
          </p:cNvPr>
          <p:cNvSpPr>
            <a:spLocks noGrp="1"/>
          </p:cNvSpPr>
          <p:nvPr>
            <p:ph type="dt" sz="half" idx="10"/>
          </p:nvPr>
        </p:nvSpPr>
        <p:spPr/>
        <p:txBody>
          <a:bodyPr/>
          <a:lstStyle/>
          <a:p>
            <a:fld id="{29C2A713-078A-4283-A895-ED2C47249855}" type="datetimeFigureOut">
              <a:rPr lang="en-US" smtClean="0"/>
              <a:t>8/15/2023</a:t>
            </a:fld>
            <a:endParaRPr lang="en-US"/>
          </a:p>
        </p:txBody>
      </p:sp>
      <p:sp>
        <p:nvSpPr>
          <p:cNvPr id="8" name="Footer Placeholder 7">
            <a:extLst>
              <a:ext uri="{FF2B5EF4-FFF2-40B4-BE49-F238E27FC236}">
                <a16:creationId xmlns:a16="http://schemas.microsoft.com/office/drawing/2014/main" id="{2261914D-67B8-4D1D-BB31-E8C9DBB9DE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DCEF43-9833-4394-9B37-F7B7F72C333C}"/>
              </a:ext>
            </a:extLst>
          </p:cNvPr>
          <p:cNvSpPr>
            <a:spLocks noGrp="1"/>
          </p:cNvSpPr>
          <p:nvPr>
            <p:ph type="sldNum" sz="quarter" idx="12"/>
          </p:nvPr>
        </p:nvSpPr>
        <p:spPr/>
        <p:txBody>
          <a:bodyPr/>
          <a:lstStyle/>
          <a:p>
            <a:fld id="{2D6BE326-5B0B-4C90-AE12-74FEFF476CD3}" type="slidenum">
              <a:rPr lang="en-US" smtClean="0"/>
              <a:t>‹#›</a:t>
            </a:fld>
            <a:endParaRPr lang="en-US"/>
          </a:p>
        </p:txBody>
      </p:sp>
    </p:spTree>
    <p:extLst>
      <p:ext uri="{BB962C8B-B14F-4D97-AF65-F5344CB8AC3E}">
        <p14:creationId xmlns:p14="http://schemas.microsoft.com/office/powerpoint/2010/main" val="1402389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CE9E1-E82E-4DF6-A8AE-E8DABE643C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025CDB-A9FE-41A2-81F5-D9C271A9427C}"/>
              </a:ext>
            </a:extLst>
          </p:cNvPr>
          <p:cNvSpPr>
            <a:spLocks noGrp="1"/>
          </p:cNvSpPr>
          <p:nvPr>
            <p:ph type="dt" sz="half" idx="10"/>
          </p:nvPr>
        </p:nvSpPr>
        <p:spPr/>
        <p:txBody>
          <a:bodyPr/>
          <a:lstStyle/>
          <a:p>
            <a:fld id="{29C2A713-078A-4283-A895-ED2C47249855}" type="datetimeFigureOut">
              <a:rPr lang="en-US" smtClean="0"/>
              <a:t>8/15/2023</a:t>
            </a:fld>
            <a:endParaRPr lang="en-US"/>
          </a:p>
        </p:txBody>
      </p:sp>
      <p:sp>
        <p:nvSpPr>
          <p:cNvPr id="4" name="Footer Placeholder 3">
            <a:extLst>
              <a:ext uri="{FF2B5EF4-FFF2-40B4-BE49-F238E27FC236}">
                <a16:creationId xmlns:a16="http://schemas.microsoft.com/office/drawing/2014/main" id="{42059DC1-0FF0-4861-A532-76D229AEC2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CA13269-D75E-4219-86FD-C0A637E420D6}"/>
              </a:ext>
            </a:extLst>
          </p:cNvPr>
          <p:cNvSpPr>
            <a:spLocks noGrp="1"/>
          </p:cNvSpPr>
          <p:nvPr>
            <p:ph type="sldNum" sz="quarter" idx="12"/>
          </p:nvPr>
        </p:nvSpPr>
        <p:spPr/>
        <p:txBody>
          <a:bodyPr/>
          <a:lstStyle/>
          <a:p>
            <a:fld id="{2D6BE326-5B0B-4C90-AE12-74FEFF476CD3}" type="slidenum">
              <a:rPr lang="en-US" smtClean="0"/>
              <a:t>‹#›</a:t>
            </a:fld>
            <a:endParaRPr lang="en-US"/>
          </a:p>
        </p:txBody>
      </p:sp>
    </p:spTree>
    <p:extLst>
      <p:ext uri="{BB962C8B-B14F-4D97-AF65-F5344CB8AC3E}">
        <p14:creationId xmlns:p14="http://schemas.microsoft.com/office/powerpoint/2010/main" val="2718184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122342-0FC2-4C57-95E0-80983177DC69}"/>
              </a:ext>
            </a:extLst>
          </p:cNvPr>
          <p:cNvSpPr>
            <a:spLocks noGrp="1"/>
          </p:cNvSpPr>
          <p:nvPr>
            <p:ph type="dt" sz="half" idx="10"/>
          </p:nvPr>
        </p:nvSpPr>
        <p:spPr/>
        <p:txBody>
          <a:bodyPr/>
          <a:lstStyle/>
          <a:p>
            <a:fld id="{29C2A713-078A-4283-A895-ED2C47249855}" type="datetimeFigureOut">
              <a:rPr lang="en-US" smtClean="0"/>
              <a:t>8/15/2023</a:t>
            </a:fld>
            <a:endParaRPr lang="en-US"/>
          </a:p>
        </p:txBody>
      </p:sp>
      <p:sp>
        <p:nvSpPr>
          <p:cNvPr id="3" name="Footer Placeholder 2">
            <a:extLst>
              <a:ext uri="{FF2B5EF4-FFF2-40B4-BE49-F238E27FC236}">
                <a16:creationId xmlns:a16="http://schemas.microsoft.com/office/drawing/2014/main" id="{35627205-BD78-4093-A021-EDFA28E49C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487335-E5BA-4EC9-8205-AC3F1BE844A2}"/>
              </a:ext>
            </a:extLst>
          </p:cNvPr>
          <p:cNvSpPr>
            <a:spLocks noGrp="1"/>
          </p:cNvSpPr>
          <p:nvPr>
            <p:ph type="sldNum" sz="quarter" idx="12"/>
          </p:nvPr>
        </p:nvSpPr>
        <p:spPr/>
        <p:txBody>
          <a:bodyPr/>
          <a:lstStyle/>
          <a:p>
            <a:fld id="{2D6BE326-5B0B-4C90-AE12-74FEFF476CD3}" type="slidenum">
              <a:rPr lang="en-US" smtClean="0"/>
              <a:t>‹#›</a:t>
            </a:fld>
            <a:endParaRPr lang="en-US"/>
          </a:p>
        </p:txBody>
      </p:sp>
    </p:spTree>
    <p:extLst>
      <p:ext uri="{BB962C8B-B14F-4D97-AF65-F5344CB8AC3E}">
        <p14:creationId xmlns:p14="http://schemas.microsoft.com/office/powerpoint/2010/main" val="2198503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04D2A-FCD7-4729-AF2F-79236065AF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266C63-83B2-492C-8FB1-AEE62AA65E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30B3A1-8510-4C8E-8650-5650057381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48E9B5-5EEE-467B-95AB-45B3E6427063}"/>
              </a:ext>
            </a:extLst>
          </p:cNvPr>
          <p:cNvSpPr>
            <a:spLocks noGrp="1"/>
          </p:cNvSpPr>
          <p:nvPr>
            <p:ph type="dt" sz="half" idx="10"/>
          </p:nvPr>
        </p:nvSpPr>
        <p:spPr/>
        <p:txBody>
          <a:bodyPr/>
          <a:lstStyle/>
          <a:p>
            <a:fld id="{29C2A713-078A-4283-A895-ED2C47249855}" type="datetimeFigureOut">
              <a:rPr lang="en-US" smtClean="0"/>
              <a:t>8/15/2023</a:t>
            </a:fld>
            <a:endParaRPr lang="en-US"/>
          </a:p>
        </p:txBody>
      </p:sp>
      <p:sp>
        <p:nvSpPr>
          <p:cNvPr id="6" name="Footer Placeholder 5">
            <a:extLst>
              <a:ext uri="{FF2B5EF4-FFF2-40B4-BE49-F238E27FC236}">
                <a16:creationId xmlns:a16="http://schemas.microsoft.com/office/drawing/2014/main" id="{B94D9B1F-54F2-4130-909E-E4B30E1DA1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96FEB2-057B-4FE5-A10F-A0D78DCF2C4D}"/>
              </a:ext>
            </a:extLst>
          </p:cNvPr>
          <p:cNvSpPr>
            <a:spLocks noGrp="1"/>
          </p:cNvSpPr>
          <p:nvPr>
            <p:ph type="sldNum" sz="quarter" idx="12"/>
          </p:nvPr>
        </p:nvSpPr>
        <p:spPr/>
        <p:txBody>
          <a:bodyPr/>
          <a:lstStyle/>
          <a:p>
            <a:fld id="{2D6BE326-5B0B-4C90-AE12-74FEFF476CD3}" type="slidenum">
              <a:rPr lang="en-US" smtClean="0"/>
              <a:t>‹#›</a:t>
            </a:fld>
            <a:endParaRPr lang="en-US"/>
          </a:p>
        </p:txBody>
      </p:sp>
    </p:spTree>
    <p:extLst>
      <p:ext uri="{BB962C8B-B14F-4D97-AF65-F5344CB8AC3E}">
        <p14:creationId xmlns:p14="http://schemas.microsoft.com/office/powerpoint/2010/main" val="1867695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00169-86D6-4410-AC69-276B805792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100D85-CC68-4850-AAB6-7416473076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5F6EA8D-F9D3-4516-8651-8276A20847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428BC2-776F-4B03-B5A2-7B430D8EBEAF}"/>
              </a:ext>
            </a:extLst>
          </p:cNvPr>
          <p:cNvSpPr>
            <a:spLocks noGrp="1"/>
          </p:cNvSpPr>
          <p:nvPr>
            <p:ph type="dt" sz="half" idx="10"/>
          </p:nvPr>
        </p:nvSpPr>
        <p:spPr/>
        <p:txBody>
          <a:bodyPr/>
          <a:lstStyle/>
          <a:p>
            <a:fld id="{29C2A713-078A-4283-A895-ED2C47249855}" type="datetimeFigureOut">
              <a:rPr lang="en-US" smtClean="0"/>
              <a:t>8/15/2023</a:t>
            </a:fld>
            <a:endParaRPr lang="en-US"/>
          </a:p>
        </p:txBody>
      </p:sp>
      <p:sp>
        <p:nvSpPr>
          <p:cNvPr id="6" name="Footer Placeholder 5">
            <a:extLst>
              <a:ext uri="{FF2B5EF4-FFF2-40B4-BE49-F238E27FC236}">
                <a16:creationId xmlns:a16="http://schemas.microsoft.com/office/drawing/2014/main" id="{A7F31864-2783-446E-9A5C-926EA12AB2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8975FD-D6D7-4792-9190-1E99FB84C876}"/>
              </a:ext>
            </a:extLst>
          </p:cNvPr>
          <p:cNvSpPr>
            <a:spLocks noGrp="1"/>
          </p:cNvSpPr>
          <p:nvPr>
            <p:ph type="sldNum" sz="quarter" idx="12"/>
          </p:nvPr>
        </p:nvSpPr>
        <p:spPr/>
        <p:txBody>
          <a:bodyPr/>
          <a:lstStyle/>
          <a:p>
            <a:fld id="{2D6BE326-5B0B-4C90-AE12-74FEFF476CD3}" type="slidenum">
              <a:rPr lang="en-US" smtClean="0"/>
              <a:t>‹#›</a:t>
            </a:fld>
            <a:endParaRPr lang="en-US"/>
          </a:p>
        </p:txBody>
      </p:sp>
    </p:spTree>
    <p:extLst>
      <p:ext uri="{BB962C8B-B14F-4D97-AF65-F5344CB8AC3E}">
        <p14:creationId xmlns:p14="http://schemas.microsoft.com/office/powerpoint/2010/main" val="967240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6A0BAB-BAB0-4549-9F77-380ABFE2F1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E164F5F-FA1C-46AB-B007-EC9E3E26EA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447F16-D304-4829-8114-E63BD5D574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C2A713-078A-4283-A895-ED2C47249855}" type="datetimeFigureOut">
              <a:rPr lang="en-US" smtClean="0"/>
              <a:t>8/15/2023</a:t>
            </a:fld>
            <a:endParaRPr lang="en-US"/>
          </a:p>
        </p:txBody>
      </p:sp>
      <p:sp>
        <p:nvSpPr>
          <p:cNvPr id="5" name="Footer Placeholder 4">
            <a:extLst>
              <a:ext uri="{FF2B5EF4-FFF2-40B4-BE49-F238E27FC236}">
                <a16:creationId xmlns:a16="http://schemas.microsoft.com/office/drawing/2014/main" id="{5AB0C78E-CE4D-44E4-AE3B-D80F9D4B66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0323D9-54D0-4361-8471-F7D29B4C07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6BE326-5B0B-4C90-AE12-74FEFF476CD3}" type="slidenum">
              <a:rPr lang="en-US" smtClean="0"/>
              <a:t>‹#›</a:t>
            </a:fld>
            <a:endParaRPr lang="en-US"/>
          </a:p>
        </p:txBody>
      </p:sp>
    </p:spTree>
    <p:extLst>
      <p:ext uri="{BB962C8B-B14F-4D97-AF65-F5344CB8AC3E}">
        <p14:creationId xmlns:p14="http://schemas.microsoft.com/office/powerpoint/2010/main" val="2674374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brucewhealton.com/support_docs/cognitive-distortions.pdf" TargetMode="External"/><Relationship Id="rId2" Type="http://schemas.openxmlformats.org/officeDocument/2006/relationships/hyperlink" Target="https://brucewhealton.com/support_docs/ThreeColumnTechnique.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chematherapist.com/18-schemas/" TargetMode="External"/><Relationship Id="rId2" Type="http://schemas.openxmlformats.org/officeDocument/2006/relationships/hyperlink" Target="https://www.attachmentproject.com/blog/early-maladaptive-schema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C0486-EE7C-4F75-AEED-FB757D6E4C2A}"/>
              </a:ext>
            </a:extLst>
          </p:cNvPr>
          <p:cNvSpPr>
            <a:spLocks noGrp="1"/>
          </p:cNvSpPr>
          <p:nvPr>
            <p:ph type="ctrTitle"/>
          </p:nvPr>
        </p:nvSpPr>
        <p:spPr/>
        <p:txBody>
          <a:bodyPr>
            <a:normAutofit/>
          </a:bodyPr>
          <a:lstStyle/>
          <a:p>
            <a:r>
              <a:rPr lang="en-US" dirty="0"/>
              <a:t>Understanding And Coping With Social Anxiety</a:t>
            </a:r>
          </a:p>
        </p:txBody>
      </p:sp>
      <p:sp>
        <p:nvSpPr>
          <p:cNvPr id="3" name="Subtitle 2">
            <a:extLst>
              <a:ext uri="{FF2B5EF4-FFF2-40B4-BE49-F238E27FC236}">
                <a16:creationId xmlns:a16="http://schemas.microsoft.com/office/drawing/2014/main" id="{761C39AB-520D-4630-A77E-0619DB0ECE13}"/>
              </a:ext>
            </a:extLst>
          </p:cNvPr>
          <p:cNvSpPr>
            <a:spLocks noGrp="1"/>
          </p:cNvSpPr>
          <p:nvPr>
            <p:ph type="subTitle" idx="1"/>
          </p:nvPr>
        </p:nvSpPr>
        <p:spPr/>
        <p:txBody>
          <a:bodyPr/>
          <a:lstStyle/>
          <a:p>
            <a:r>
              <a:rPr lang="en-US" dirty="0"/>
              <a:t>Understanding Social Anxiety</a:t>
            </a:r>
          </a:p>
          <a:p>
            <a:r>
              <a:rPr lang="en-US" dirty="0"/>
              <a:t>Reference Book: The Shyness &amp; Social Anxiety Workbook; Third Edition by Martin M. Antony, PhD and Richard P. Swinson, MD</a:t>
            </a:r>
            <a:br>
              <a:rPr lang="en-US" dirty="0"/>
            </a:br>
            <a:r>
              <a:rPr lang="en-US" dirty="0"/>
              <a:t>ISBN-13 ‏ : ‎ 978-1626253407</a:t>
            </a:r>
          </a:p>
        </p:txBody>
      </p:sp>
    </p:spTree>
    <p:extLst>
      <p:ext uri="{BB962C8B-B14F-4D97-AF65-F5344CB8AC3E}">
        <p14:creationId xmlns:p14="http://schemas.microsoft.com/office/powerpoint/2010/main" val="3978505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46B26-4BD2-061D-6F4C-13094C46D00F}"/>
              </a:ext>
            </a:extLst>
          </p:cNvPr>
          <p:cNvSpPr>
            <a:spLocks noGrp="1"/>
          </p:cNvSpPr>
          <p:nvPr>
            <p:ph type="title"/>
          </p:nvPr>
        </p:nvSpPr>
        <p:spPr/>
        <p:txBody>
          <a:bodyPr/>
          <a:lstStyle/>
          <a:p>
            <a:r>
              <a:rPr lang="en-US" dirty="0"/>
              <a:t>Social Anxiety Disorder Components</a:t>
            </a:r>
          </a:p>
        </p:txBody>
      </p:sp>
      <p:sp>
        <p:nvSpPr>
          <p:cNvPr id="3" name="Content Placeholder 2">
            <a:extLst>
              <a:ext uri="{FF2B5EF4-FFF2-40B4-BE49-F238E27FC236}">
                <a16:creationId xmlns:a16="http://schemas.microsoft.com/office/drawing/2014/main" id="{841AB58E-5DA8-F372-A829-58DDAD508D50}"/>
              </a:ext>
            </a:extLst>
          </p:cNvPr>
          <p:cNvSpPr>
            <a:spLocks noGrp="1"/>
          </p:cNvSpPr>
          <p:nvPr>
            <p:ph idx="1"/>
          </p:nvPr>
        </p:nvSpPr>
        <p:spPr/>
        <p:txBody>
          <a:bodyPr>
            <a:normAutofit/>
          </a:bodyPr>
          <a:lstStyle/>
          <a:p>
            <a:r>
              <a:rPr lang="en-US" dirty="0"/>
              <a:t>Cognitive – Thinking</a:t>
            </a:r>
          </a:p>
          <a:p>
            <a:r>
              <a:rPr lang="en-US" dirty="0"/>
              <a:t>Physical feelings</a:t>
            </a:r>
          </a:p>
          <a:p>
            <a:r>
              <a:rPr lang="en-US" dirty="0"/>
              <a:t>Behaviors</a:t>
            </a:r>
          </a:p>
          <a:p>
            <a:r>
              <a:rPr lang="en-US" dirty="0"/>
              <a:t>Note: People with social anxiety may be fearful of symptoms but in various research studies others were not aware of the symptoms that a person with social anxiety had. For example, people with social anxiety believe they are blushing more than they are and that people notice it more than they do.  </a:t>
            </a:r>
          </a:p>
          <a:p>
            <a:endParaRPr lang="en-US" dirty="0"/>
          </a:p>
          <a:p>
            <a:endParaRPr lang="en-US" dirty="0"/>
          </a:p>
        </p:txBody>
      </p:sp>
    </p:spTree>
    <p:extLst>
      <p:ext uri="{BB962C8B-B14F-4D97-AF65-F5344CB8AC3E}">
        <p14:creationId xmlns:p14="http://schemas.microsoft.com/office/powerpoint/2010/main" val="2827859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46B26-4BD2-061D-6F4C-13094C46D00F}"/>
              </a:ext>
            </a:extLst>
          </p:cNvPr>
          <p:cNvSpPr>
            <a:spLocks noGrp="1"/>
          </p:cNvSpPr>
          <p:nvPr>
            <p:ph type="title"/>
          </p:nvPr>
        </p:nvSpPr>
        <p:spPr/>
        <p:txBody>
          <a:bodyPr/>
          <a:lstStyle/>
          <a:p>
            <a:r>
              <a:rPr lang="en-US" dirty="0"/>
              <a:t>Social Anxiety Disorder &amp; Physical Feelings</a:t>
            </a:r>
          </a:p>
        </p:txBody>
      </p:sp>
      <p:sp>
        <p:nvSpPr>
          <p:cNvPr id="3" name="Content Placeholder 2">
            <a:extLst>
              <a:ext uri="{FF2B5EF4-FFF2-40B4-BE49-F238E27FC236}">
                <a16:creationId xmlns:a16="http://schemas.microsoft.com/office/drawing/2014/main" id="{841AB58E-5DA8-F372-A829-58DDAD508D50}"/>
              </a:ext>
            </a:extLst>
          </p:cNvPr>
          <p:cNvSpPr>
            <a:spLocks noGrp="1"/>
          </p:cNvSpPr>
          <p:nvPr>
            <p:ph idx="1"/>
          </p:nvPr>
        </p:nvSpPr>
        <p:spPr/>
        <p:txBody>
          <a:bodyPr>
            <a:normAutofit fontScale="92500" lnSpcReduction="20000"/>
          </a:bodyPr>
          <a:lstStyle/>
          <a:p>
            <a:r>
              <a:rPr lang="en-US" dirty="0"/>
              <a:t>Racing or pounding heart</a:t>
            </a:r>
          </a:p>
          <a:p>
            <a:r>
              <a:rPr lang="en-US" dirty="0"/>
              <a:t>Breathlessness or feelings of being smothered</a:t>
            </a:r>
          </a:p>
          <a:p>
            <a:r>
              <a:rPr lang="en-US" dirty="0"/>
              <a:t>Dizziness or light-headedness</a:t>
            </a:r>
          </a:p>
          <a:p>
            <a:r>
              <a:rPr lang="en-US" dirty="0"/>
              <a:t>Difficulty swallowing, choking feelings or a lump in the throat</a:t>
            </a:r>
          </a:p>
          <a:p>
            <a:r>
              <a:rPr lang="en-US" dirty="0"/>
              <a:t>Quivering or shakiness (for example, in the hands, knees, lips or whole body)</a:t>
            </a:r>
          </a:p>
          <a:p>
            <a:r>
              <a:rPr lang="en-US" dirty="0"/>
              <a:t>Blushing</a:t>
            </a:r>
          </a:p>
          <a:p>
            <a:r>
              <a:rPr lang="en-US" dirty="0"/>
              <a:t>Nausea, diarrhea, or butterflies in the stomach</a:t>
            </a:r>
          </a:p>
          <a:p>
            <a:r>
              <a:rPr lang="en-US" dirty="0"/>
              <a:t>Excessive sweating</a:t>
            </a:r>
          </a:p>
          <a:p>
            <a:r>
              <a:rPr lang="en-US" dirty="0"/>
              <a:t>Shaky voice</a:t>
            </a:r>
          </a:p>
          <a:p>
            <a:r>
              <a:rPr lang="en-US" dirty="0"/>
              <a:t>Tearfulness or crying</a:t>
            </a:r>
          </a:p>
          <a:p>
            <a:endParaRPr lang="en-US" dirty="0"/>
          </a:p>
        </p:txBody>
      </p:sp>
    </p:spTree>
    <p:extLst>
      <p:ext uri="{BB962C8B-B14F-4D97-AF65-F5344CB8AC3E}">
        <p14:creationId xmlns:p14="http://schemas.microsoft.com/office/powerpoint/2010/main" val="1724697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46B26-4BD2-061D-6F4C-13094C46D00F}"/>
              </a:ext>
            </a:extLst>
          </p:cNvPr>
          <p:cNvSpPr>
            <a:spLocks noGrp="1"/>
          </p:cNvSpPr>
          <p:nvPr>
            <p:ph type="title"/>
          </p:nvPr>
        </p:nvSpPr>
        <p:spPr/>
        <p:txBody>
          <a:bodyPr/>
          <a:lstStyle/>
          <a:p>
            <a:r>
              <a:rPr lang="en-US" dirty="0"/>
              <a:t>Social Anxiety Disorder &amp; Physical Feelings</a:t>
            </a:r>
          </a:p>
        </p:txBody>
      </p:sp>
      <p:sp>
        <p:nvSpPr>
          <p:cNvPr id="3" name="Content Placeholder 2">
            <a:extLst>
              <a:ext uri="{FF2B5EF4-FFF2-40B4-BE49-F238E27FC236}">
                <a16:creationId xmlns:a16="http://schemas.microsoft.com/office/drawing/2014/main" id="{841AB58E-5DA8-F372-A829-58DDAD508D50}"/>
              </a:ext>
            </a:extLst>
          </p:cNvPr>
          <p:cNvSpPr>
            <a:spLocks noGrp="1"/>
          </p:cNvSpPr>
          <p:nvPr>
            <p:ph idx="1"/>
          </p:nvPr>
        </p:nvSpPr>
        <p:spPr/>
        <p:txBody>
          <a:bodyPr>
            <a:normAutofit lnSpcReduction="10000"/>
          </a:bodyPr>
          <a:lstStyle/>
          <a:p>
            <a:r>
              <a:rPr lang="en-US" dirty="0"/>
              <a:t>Poor concentration or forgetting what you were trying to say</a:t>
            </a:r>
          </a:p>
          <a:p>
            <a:r>
              <a:rPr lang="en-US" dirty="0"/>
              <a:t>Blurred vision</a:t>
            </a:r>
          </a:p>
          <a:p>
            <a:r>
              <a:rPr lang="en-US" dirty="0"/>
              <a:t>Numbness and tinging sensations</a:t>
            </a:r>
          </a:p>
          <a:p>
            <a:r>
              <a:rPr lang="en-US" dirty="0"/>
              <a:t>Feelings of unreality or of being detached</a:t>
            </a:r>
          </a:p>
          <a:p>
            <a:r>
              <a:rPr lang="en-US" dirty="0"/>
              <a:t>Tightness or weakness in the muscles (for example, wobbly legs, sore neck)</a:t>
            </a:r>
          </a:p>
          <a:p>
            <a:r>
              <a:rPr lang="en-US" dirty="0"/>
              <a:t>Chest pain or tightness in the chest muscles</a:t>
            </a:r>
          </a:p>
          <a:p>
            <a:r>
              <a:rPr lang="en-US" dirty="0"/>
              <a:t>Dry mouth</a:t>
            </a:r>
          </a:p>
          <a:p>
            <a:r>
              <a:rPr lang="en-US" dirty="0"/>
              <a:t>Feeling hot or cold</a:t>
            </a:r>
          </a:p>
          <a:p>
            <a:endParaRPr lang="en-US" dirty="0"/>
          </a:p>
        </p:txBody>
      </p:sp>
    </p:spTree>
    <p:extLst>
      <p:ext uri="{BB962C8B-B14F-4D97-AF65-F5344CB8AC3E}">
        <p14:creationId xmlns:p14="http://schemas.microsoft.com/office/powerpoint/2010/main" val="93656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46B26-4BD2-061D-6F4C-13094C46D00F}"/>
              </a:ext>
            </a:extLst>
          </p:cNvPr>
          <p:cNvSpPr>
            <a:spLocks noGrp="1"/>
          </p:cNvSpPr>
          <p:nvPr>
            <p:ph type="title"/>
          </p:nvPr>
        </p:nvSpPr>
        <p:spPr/>
        <p:txBody>
          <a:bodyPr/>
          <a:lstStyle/>
          <a:p>
            <a:r>
              <a:rPr lang="en-US" dirty="0"/>
              <a:t>Social Anxiety Disorder Components</a:t>
            </a:r>
          </a:p>
        </p:txBody>
      </p:sp>
      <p:sp>
        <p:nvSpPr>
          <p:cNvPr id="3" name="Content Placeholder 2">
            <a:extLst>
              <a:ext uri="{FF2B5EF4-FFF2-40B4-BE49-F238E27FC236}">
                <a16:creationId xmlns:a16="http://schemas.microsoft.com/office/drawing/2014/main" id="{841AB58E-5DA8-F372-A829-58DDAD508D50}"/>
              </a:ext>
            </a:extLst>
          </p:cNvPr>
          <p:cNvSpPr>
            <a:spLocks noGrp="1"/>
          </p:cNvSpPr>
          <p:nvPr>
            <p:ph idx="1"/>
          </p:nvPr>
        </p:nvSpPr>
        <p:spPr/>
        <p:txBody>
          <a:bodyPr>
            <a:normAutofit/>
          </a:bodyPr>
          <a:lstStyle/>
          <a:p>
            <a:r>
              <a:rPr lang="en-US" dirty="0"/>
              <a:t>Cognitive – Thinking</a:t>
            </a:r>
          </a:p>
          <a:p>
            <a:r>
              <a:rPr lang="en-US" dirty="0"/>
              <a:t>Physical feelings</a:t>
            </a:r>
          </a:p>
          <a:p>
            <a:r>
              <a:rPr lang="en-US" dirty="0"/>
              <a:t>Behaviors</a:t>
            </a:r>
          </a:p>
          <a:p>
            <a:r>
              <a:rPr lang="en-US" dirty="0"/>
              <a:t>Note: People with social anxiety may be fearful of symptoms but in various research studies others were not aware of the symptoms that a person has.  </a:t>
            </a:r>
          </a:p>
          <a:p>
            <a:endParaRPr lang="en-US" dirty="0"/>
          </a:p>
          <a:p>
            <a:endParaRPr lang="en-US" dirty="0"/>
          </a:p>
        </p:txBody>
      </p:sp>
    </p:spTree>
    <p:extLst>
      <p:ext uri="{BB962C8B-B14F-4D97-AF65-F5344CB8AC3E}">
        <p14:creationId xmlns:p14="http://schemas.microsoft.com/office/powerpoint/2010/main" val="1082706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46B26-4BD2-061D-6F4C-13094C46D00F}"/>
              </a:ext>
            </a:extLst>
          </p:cNvPr>
          <p:cNvSpPr>
            <a:spLocks noGrp="1"/>
          </p:cNvSpPr>
          <p:nvPr>
            <p:ph type="title"/>
          </p:nvPr>
        </p:nvSpPr>
        <p:spPr/>
        <p:txBody>
          <a:bodyPr/>
          <a:lstStyle/>
          <a:p>
            <a:r>
              <a:rPr lang="en-US" dirty="0"/>
              <a:t>Social Anxiety Disorder Additional Considerations for next session</a:t>
            </a:r>
          </a:p>
        </p:txBody>
      </p:sp>
      <p:sp>
        <p:nvSpPr>
          <p:cNvPr id="3" name="Content Placeholder 2">
            <a:extLst>
              <a:ext uri="{FF2B5EF4-FFF2-40B4-BE49-F238E27FC236}">
                <a16:creationId xmlns:a16="http://schemas.microsoft.com/office/drawing/2014/main" id="{841AB58E-5DA8-F372-A829-58DDAD508D50}"/>
              </a:ext>
            </a:extLst>
          </p:cNvPr>
          <p:cNvSpPr>
            <a:spLocks noGrp="1"/>
          </p:cNvSpPr>
          <p:nvPr>
            <p:ph idx="1"/>
          </p:nvPr>
        </p:nvSpPr>
        <p:spPr/>
        <p:txBody>
          <a:bodyPr>
            <a:normAutofit/>
          </a:bodyPr>
          <a:lstStyle/>
          <a:p>
            <a:r>
              <a:rPr lang="en-US" dirty="0"/>
              <a:t>Social Anxiety and Thinking</a:t>
            </a:r>
          </a:p>
          <a:p>
            <a:r>
              <a:rPr lang="en-US" dirty="0"/>
              <a:t>Social Anxiety and Behaviors</a:t>
            </a:r>
          </a:p>
          <a:p>
            <a:endParaRPr lang="en-US" dirty="0"/>
          </a:p>
        </p:txBody>
      </p:sp>
    </p:spTree>
    <p:extLst>
      <p:ext uri="{BB962C8B-B14F-4D97-AF65-F5344CB8AC3E}">
        <p14:creationId xmlns:p14="http://schemas.microsoft.com/office/powerpoint/2010/main" val="1447501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E96D4CAE-898F-D40C-973B-CA02BF793F2C}"/>
              </a:ext>
            </a:extLst>
          </p:cNvPr>
          <p:cNvSpPr/>
          <p:nvPr/>
        </p:nvSpPr>
        <p:spPr>
          <a:xfrm>
            <a:off x="5411120" y="605771"/>
            <a:ext cx="1776663" cy="174056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Box 2">
            <a:extLst>
              <a:ext uri="{FF2B5EF4-FFF2-40B4-BE49-F238E27FC236}">
                <a16:creationId xmlns:a16="http://schemas.microsoft.com/office/drawing/2014/main" id="{63FCE0EF-371D-3603-68D6-2976416F5B33}"/>
              </a:ext>
            </a:extLst>
          </p:cNvPr>
          <p:cNvSpPr txBox="1"/>
          <p:nvPr/>
        </p:nvSpPr>
        <p:spPr>
          <a:xfrm>
            <a:off x="5710990" y="1291390"/>
            <a:ext cx="1176925" cy="369332"/>
          </a:xfrm>
          <a:prstGeom prst="rect">
            <a:avLst/>
          </a:prstGeom>
          <a:noFill/>
        </p:spPr>
        <p:txBody>
          <a:bodyPr wrap="none" rtlCol="0">
            <a:spAutoFit/>
          </a:bodyPr>
          <a:lstStyle/>
          <a:p>
            <a:r>
              <a:rPr lang="en-US" dirty="0"/>
              <a:t>Cognitions</a:t>
            </a:r>
          </a:p>
        </p:txBody>
      </p:sp>
      <p:sp>
        <p:nvSpPr>
          <p:cNvPr id="5" name="Oval 4">
            <a:extLst>
              <a:ext uri="{FF2B5EF4-FFF2-40B4-BE49-F238E27FC236}">
                <a16:creationId xmlns:a16="http://schemas.microsoft.com/office/drawing/2014/main" id="{2752D9C7-C511-84EC-5EBB-107A1E9F2812}"/>
              </a:ext>
            </a:extLst>
          </p:cNvPr>
          <p:cNvSpPr/>
          <p:nvPr/>
        </p:nvSpPr>
        <p:spPr>
          <a:xfrm>
            <a:off x="2422358" y="4195011"/>
            <a:ext cx="1808747" cy="17445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6" name="TextBox 5">
            <a:extLst>
              <a:ext uri="{FF2B5EF4-FFF2-40B4-BE49-F238E27FC236}">
                <a16:creationId xmlns:a16="http://schemas.microsoft.com/office/drawing/2014/main" id="{1404D57F-0BB1-D60D-F847-04C5420590E8}"/>
              </a:ext>
            </a:extLst>
          </p:cNvPr>
          <p:cNvSpPr txBox="1"/>
          <p:nvPr/>
        </p:nvSpPr>
        <p:spPr>
          <a:xfrm>
            <a:off x="2854582" y="4764505"/>
            <a:ext cx="944297" cy="369332"/>
          </a:xfrm>
          <a:prstGeom prst="rect">
            <a:avLst/>
          </a:prstGeom>
          <a:noFill/>
        </p:spPr>
        <p:txBody>
          <a:bodyPr wrap="none" rtlCol="0">
            <a:spAutoFit/>
          </a:bodyPr>
          <a:lstStyle/>
          <a:p>
            <a:r>
              <a:rPr lang="en-US" dirty="0"/>
              <a:t>Feelings</a:t>
            </a:r>
          </a:p>
        </p:txBody>
      </p:sp>
      <p:cxnSp>
        <p:nvCxnSpPr>
          <p:cNvPr id="8" name="Straight Arrow Connector 7">
            <a:extLst>
              <a:ext uri="{FF2B5EF4-FFF2-40B4-BE49-F238E27FC236}">
                <a16:creationId xmlns:a16="http://schemas.microsoft.com/office/drawing/2014/main" id="{18D8D81A-E52B-EA61-C628-5C97D87D0A6E}"/>
              </a:ext>
            </a:extLst>
          </p:cNvPr>
          <p:cNvCxnSpPr>
            <a:stCxn id="2" idx="3"/>
            <a:endCxn id="5" idx="7"/>
          </p:cNvCxnSpPr>
          <p:nvPr/>
        </p:nvCxnSpPr>
        <p:spPr>
          <a:xfrm flipH="1">
            <a:off x="3966220" y="2091440"/>
            <a:ext cx="1705086" cy="2359059"/>
          </a:xfrm>
          <a:prstGeom prst="straightConnector1">
            <a:avLst/>
          </a:prstGeom>
          <a:ln w="38100">
            <a:headEnd type="triangle"/>
            <a:tailEnd type="triangle"/>
          </a:ln>
        </p:spPr>
        <p:style>
          <a:lnRef idx="2">
            <a:schemeClr val="dk1"/>
          </a:lnRef>
          <a:fillRef idx="0">
            <a:schemeClr val="dk1"/>
          </a:fillRef>
          <a:effectRef idx="1">
            <a:schemeClr val="dk1"/>
          </a:effectRef>
          <a:fontRef idx="minor">
            <a:schemeClr val="tx1"/>
          </a:fontRef>
        </p:style>
      </p:cxnSp>
      <p:sp>
        <p:nvSpPr>
          <p:cNvPr id="9" name="Oval 8">
            <a:extLst>
              <a:ext uri="{FF2B5EF4-FFF2-40B4-BE49-F238E27FC236}">
                <a16:creationId xmlns:a16="http://schemas.microsoft.com/office/drawing/2014/main" id="{287A3E48-6E0A-939F-AFC8-2D2FF5FB7773}"/>
              </a:ext>
            </a:extLst>
          </p:cNvPr>
          <p:cNvSpPr/>
          <p:nvPr/>
        </p:nvSpPr>
        <p:spPr>
          <a:xfrm>
            <a:off x="8373822" y="4505825"/>
            <a:ext cx="1596190" cy="1536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3407D46-5B7E-CC12-6753-80123D2B2892}"/>
              </a:ext>
            </a:extLst>
          </p:cNvPr>
          <p:cNvSpPr txBox="1"/>
          <p:nvPr/>
        </p:nvSpPr>
        <p:spPr>
          <a:xfrm>
            <a:off x="8671072" y="4997115"/>
            <a:ext cx="1098570" cy="369332"/>
          </a:xfrm>
          <a:prstGeom prst="rect">
            <a:avLst/>
          </a:prstGeom>
          <a:noFill/>
        </p:spPr>
        <p:txBody>
          <a:bodyPr wrap="none" rtlCol="0">
            <a:spAutoFit/>
          </a:bodyPr>
          <a:lstStyle/>
          <a:p>
            <a:r>
              <a:rPr lang="en-US" dirty="0"/>
              <a:t>Behaviors</a:t>
            </a:r>
          </a:p>
        </p:txBody>
      </p:sp>
      <p:cxnSp>
        <p:nvCxnSpPr>
          <p:cNvPr id="12" name="Straight Arrow Connector 11">
            <a:extLst>
              <a:ext uri="{FF2B5EF4-FFF2-40B4-BE49-F238E27FC236}">
                <a16:creationId xmlns:a16="http://schemas.microsoft.com/office/drawing/2014/main" id="{88D9C97F-AEA3-C5DE-4ABE-6E4249EE662A}"/>
              </a:ext>
            </a:extLst>
          </p:cNvPr>
          <p:cNvCxnSpPr>
            <a:stCxn id="5" idx="6"/>
          </p:cNvCxnSpPr>
          <p:nvPr/>
        </p:nvCxnSpPr>
        <p:spPr>
          <a:xfrm>
            <a:off x="4231105" y="5067300"/>
            <a:ext cx="4142717" cy="66537"/>
          </a:xfrm>
          <a:prstGeom prst="straightConnector1">
            <a:avLst/>
          </a:prstGeom>
          <a:ln w="38100">
            <a:headEnd type="triangle"/>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a:extLst>
              <a:ext uri="{FF2B5EF4-FFF2-40B4-BE49-F238E27FC236}">
                <a16:creationId xmlns:a16="http://schemas.microsoft.com/office/drawing/2014/main" id="{6BFAFDA0-F3FE-CF3C-6601-5CD2E1F945B5}"/>
              </a:ext>
            </a:extLst>
          </p:cNvPr>
          <p:cNvCxnSpPr>
            <a:stCxn id="2" idx="5"/>
          </p:cNvCxnSpPr>
          <p:nvPr/>
        </p:nvCxnSpPr>
        <p:spPr>
          <a:xfrm>
            <a:off x="6927597" y="2091440"/>
            <a:ext cx="1851445" cy="2464518"/>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0508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46B26-4BD2-061D-6F4C-13094C46D00F}"/>
              </a:ext>
            </a:extLst>
          </p:cNvPr>
          <p:cNvSpPr>
            <a:spLocks noGrp="1"/>
          </p:cNvSpPr>
          <p:nvPr>
            <p:ph type="title"/>
          </p:nvPr>
        </p:nvSpPr>
        <p:spPr/>
        <p:txBody>
          <a:bodyPr/>
          <a:lstStyle/>
          <a:p>
            <a:r>
              <a:rPr lang="en-US" dirty="0"/>
              <a:t>How to recognize Automatic Negative Thoughts</a:t>
            </a:r>
          </a:p>
        </p:txBody>
      </p:sp>
      <p:sp>
        <p:nvSpPr>
          <p:cNvPr id="3" name="Content Placeholder 2">
            <a:extLst>
              <a:ext uri="{FF2B5EF4-FFF2-40B4-BE49-F238E27FC236}">
                <a16:creationId xmlns:a16="http://schemas.microsoft.com/office/drawing/2014/main" id="{841AB58E-5DA8-F372-A829-58DDAD508D50}"/>
              </a:ext>
            </a:extLst>
          </p:cNvPr>
          <p:cNvSpPr>
            <a:spLocks noGrp="1"/>
          </p:cNvSpPr>
          <p:nvPr>
            <p:ph idx="1"/>
          </p:nvPr>
        </p:nvSpPr>
        <p:spPr/>
        <p:txBody>
          <a:bodyPr/>
          <a:lstStyle/>
          <a:p>
            <a:r>
              <a:rPr lang="en-US" dirty="0"/>
              <a:t>You suddenly notice </a:t>
            </a:r>
            <a:r>
              <a:rPr lang="en-US"/>
              <a:t>a shift </a:t>
            </a:r>
            <a:r>
              <a:rPr lang="en-US" dirty="0"/>
              <a:t>toward negative emotions</a:t>
            </a:r>
          </a:p>
          <a:p>
            <a:r>
              <a:rPr lang="en-US" dirty="0"/>
              <a:t>You can’t shake a negative feeling</a:t>
            </a:r>
          </a:p>
          <a:p>
            <a:r>
              <a:rPr lang="en-US" dirty="0"/>
              <a:t>You are struggling to act in a way that would help you reach your goals</a:t>
            </a:r>
          </a:p>
          <a:p>
            <a:pPr lvl="1"/>
            <a:r>
              <a:rPr lang="en-US" dirty="0"/>
              <a:t>E.g., Avoidance of an action or behavior – we feel it is too far outside our comfort level.</a:t>
            </a:r>
          </a:p>
          <a:p>
            <a:pPr lvl="1"/>
            <a:r>
              <a:rPr lang="en-US" dirty="0"/>
              <a:t>Maybe you want to make more friends and connections, but you are nervous about going out somewhere or attending an event like a support group.</a:t>
            </a:r>
          </a:p>
          <a:p>
            <a:pPr lvl="1"/>
            <a:endParaRPr lang="en-US" dirty="0"/>
          </a:p>
          <a:p>
            <a:pPr marL="0" indent="0">
              <a:buNone/>
            </a:pPr>
            <a:endParaRPr lang="en-US" dirty="0"/>
          </a:p>
        </p:txBody>
      </p:sp>
    </p:spTree>
    <p:extLst>
      <p:ext uri="{BB962C8B-B14F-4D97-AF65-F5344CB8AC3E}">
        <p14:creationId xmlns:p14="http://schemas.microsoft.com/office/powerpoint/2010/main" val="2226638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46B26-4BD2-061D-6F4C-13094C46D00F}"/>
              </a:ext>
            </a:extLst>
          </p:cNvPr>
          <p:cNvSpPr>
            <a:spLocks noGrp="1"/>
          </p:cNvSpPr>
          <p:nvPr>
            <p:ph type="title"/>
          </p:nvPr>
        </p:nvSpPr>
        <p:spPr/>
        <p:txBody>
          <a:bodyPr/>
          <a:lstStyle/>
          <a:p>
            <a:r>
              <a:rPr lang="en-US" dirty="0"/>
              <a:t>Cognitive Distortions</a:t>
            </a:r>
          </a:p>
        </p:txBody>
      </p:sp>
      <p:sp>
        <p:nvSpPr>
          <p:cNvPr id="3" name="Content Placeholder 2">
            <a:extLst>
              <a:ext uri="{FF2B5EF4-FFF2-40B4-BE49-F238E27FC236}">
                <a16:creationId xmlns:a16="http://schemas.microsoft.com/office/drawing/2014/main" id="{841AB58E-5DA8-F372-A829-58DDAD508D50}"/>
              </a:ext>
            </a:extLst>
          </p:cNvPr>
          <p:cNvSpPr>
            <a:spLocks noGrp="1"/>
          </p:cNvSpPr>
          <p:nvPr>
            <p:ph idx="1"/>
          </p:nvPr>
        </p:nvSpPr>
        <p:spPr/>
        <p:txBody>
          <a:bodyPr/>
          <a:lstStyle/>
          <a:p>
            <a:r>
              <a:rPr lang="en-US" dirty="0"/>
              <a:t>Personalization: You see yourself as more involved in negative events than you really are. </a:t>
            </a:r>
          </a:p>
          <a:p>
            <a:r>
              <a:rPr lang="en-US" dirty="0"/>
              <a:t>All-Or-Nothing Thinking: You see things in black-and-white categories. If your performance falls short of perfect you see yourself as a total failure.</a:t>
            </a:r>
          </a:p>
          <a:p>
            <a:r>
              <a:rPr lang="en-US" dirty="0"/>
              <a:t>Overgeneralization: You see a single negative event as a never-ending pattern of defeat.</a:t>
            </a:r>
          </a:p>
          <a:p>
            <a:r>
              <a:rPr lang="en-US" dirty="0"/>
              <a:t>Mental filter: You pick out a single negative detail and dwell on it exclusively so that your vision of all reality becomes darkened, like the drop of ink that colors the entire beaker of water.</a:t>
            </a:r>
          </a:p>
        </p:txBody>
      </p:sp>
    </p:spTree>
    <p:extLst>
      <p:ext uri="{BB962C8B-B14F-4D97-AF65-F5344CB8AC3E}">
        <p14:creationId xmlns:p14="http://schemas.microsoft.com/office/powerpoint/2010/main" val="3063313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60B90-8986-D02E-B1C0-65339B1DF2B4}"/>
              </a:ext>
            </a:extLst>
          </p:cNvPr>
          <p:cNvSpPr>
            <a:spLocks noGrp="1"/>
          </p:cNvSpPr>
          <p:nvPr>
            <p:ph type="title"/>
          </p:nvPr>
        </p:nvSpPr>
        <p:spPr/>
        <p:txBody>
          <a:bodyPr/>
          <a:lstStyle/>
          <a:p>
            <a:r>
              <a:rPr lang="en-US" dirty="0"/>
              <a:t>Cognitive Distortions Cont.</a:t>
            </a:r>
          </a:p>
        </p:txBody>
      </p:sp>
      <p:sp>
        <p:nvSpPr>
          <p:cNvPr id="3" name="Content Placeholder 2">
            <a:extLst>
              <a:ext uri="{FF2B5EF4-FFF2-40B4-BE49-F238E27FC236}">
                <a16:creationId xmlns:a16="http://schemas.microsoft.com/office/drawing/2014/main" id="{F0327B51-666A-FF8A-BFAD-3F5AA8FFF7BA}"/>
              </a:ext>
            </a:extLst>
          </p:cNvPr>
          <p:cNvSpPr>
            <a:spLocks noGrp="1"/>
          </p:cNvSpPr>
          <p:nvPr>
            <p:ph idx="1"/>
          </p:nvPr>
        </p:nvSpPr>
        <p:spPr/>
        <p:txBody>
          <a:bodyPr/>
          <a:lstStyle/>
          <a:p>
            <a:r>
              <a:rPr lang="en-US" dirty="0"/>
              <a:t>Disqualifying The Positive: You reject positive experiences by insisting they “don’t count” for some reason. In this way you can maintain a negative belief that is contradicted by everyday experiences.</a:t>
            </a:r>
          </a:p>
          <a:p>
            <a:r>
              <a:rPr lang="en-US" dirty="0"/>
              <a:t>Jumping To Conclusions: You make a negative interpretation even though there are no definitive facts that convincingly support your conclusion.</a:t>
            </a:r>
          </a:p>
          <a:p>
            <a:pPr lvl="1"/>
            <a:r>
              <a:rPr lang="en-US" dirty="0"/>
              <a:t>Mind reading: You arbitrarily conclude that someone is negatively reacting to you, and you don’t bother to check this out.</a:t>
            </a:r>
          </a:p>
          <a:p>
            <a:pPr lvl="1"/>
            <a:r>
              <a:rPr lang="en-US" dirty="0"/>
              <a:t>The Fortune Teller Error: You anticipate that things will turn out badly, and you feel that your prediction is already established fact.</a:t>
            </a:r>
          </a:p>
        </p:txBody>
      </p:sp>
    </p:spTree>
    <p:extLst>
      <p:ext uri="{BB962C8B-B14F-4D97-AF65-F5344CB8AC3E}">
        <p14:creationId xmlns:p14="http://schemas.microsoft.com/office/powerpoint/2010/main" val="1935731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9ECCD-F92F-5825-99CA-90154BAD2CE3}"/>
              </a:ext>
            </a:extLst>
          </p:cNvPr>
          <p:cNvSpPr>
            <a:spLocks noGrp="1"/>
          </p:cNvSpPr>
          <p:nvPr>
            <p:ph type="title"/>
          </p:nvPr>
        </p:nvSpPr>
        <p:spPr/>
        <p:txBody>
          <a:bodyPr/>
          <a:lstStyle/>
          <a:p>
            <a:r>
              <a:rPr lang="en-US" dirty="0"/>
              <a:t>Cognitive Distortions Cont.</a:t>
            </a:r>
          </a:p>
        </p:txBody>
      </p:sp>
      <p:sp>
        <p:nvSpPr>
          <p:cNvPr id="3" name="Content Placeholder 2">
            <a:extLst>
              <a:ext uri="{FF2B5EF4-FFF2-40B4-BE49-F238E27FC236}">
                <a16:creationId xmlns:a16="http://schemas.microsoft.com/office/drawing/2014/main" id="{066CAEBB-8FC2-6581-3D71-F5E6E9DD164C}"/>
              </a:ext>
            </a:extLst>
          </p:cNvPr>
          <p:cNvSpPr>
            <a:spLocks noGrp="1"/>
          </p:cNvSpPr>
          <p:nvPr>
            <p:ph idx="1"/>
          </p:nvPr>
        </p:nvSpPr>
        <p:spPr/>
        <p:txBody>
          <a:bodyPr>
            <a:normAutofit fontScale="92500"/>
          </a:bodyPr>
          <a:lstStyle/>
          <a:p>
            <a:r>
              <a:rPr lang="en-US" dirty="0"/>
              <a:t>Magnification (Catastrophizing) or Minimization: You exaggerate the importance of things (such as your goof-up or someone else’s achievement) or you inappropriately shrink things until they appear tiny (your own desirable qualities or the other fellow’s imperfections). </a:t>
            </a:r>
          </a:p>
          <a:p>
            <a:r>
              <a:rPr lang="en-US" dirty="0"/>
              <a:t>Emotional Reasoning: You assume that your negative emotions necessarily reflect the way things really are: “I feel it, therefore it must be true.”</a:t>
            </a:r>
          </a:p>
          <a:p>
            <a:r>
              <a:rPr lang="en-US" dirty="0"/>
              <a:t>Should Statements: You try to motivate yourself with should and </a:t>
            </a:r>
            <a:r>
              <a:rPr lang="en-US" dirty="0" err="1"/>
              <a:t>shouldn’ts</a:t>
            </a:r>
            <a:r>
              <a:rPr lang="en-US" dirty="0"/>
              <a:t>, as if you had to be whipped and punished before you could be expected to do anything. The emotional consequence is guilt. When you direct should statements toward others, you feel anger, frustration, and resentment.</a:t>
            </a:r>
          </a:p>
        </p:txBody>
      </p:sp>
    </p:spTree>
    <p:extLst>
      <p:ext uri="{BB962C8B-B14F-4D97-AF65-F5344CB8AC3E}">
        <p14:creationId xmlns:p14="http://schemas.microsoft.com/office/powerpoint/2010/main" val="3079445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46B26-4BD2-061D-6F4C-13094C46D00F}"/>
              </a:ext>
            </a:extLst>
          </p:cNvPr>
          <p:cNvSpPr>
            <a:spLocks noGrp="1"/>
          </p:cNvSpPr>
          <p:nvPr>
            <p:ph type="title"/>
          </p:nvPr>
        </p:nvSpPr>
        <p:spPr/>
        <p:txBody>
          <a:bodyPr/>
          <a:lstStyle/>
          <a:p>
            <a:r>
              <a:rPr lang="en-US" dirty="0"/>
              <a:t>Anxiety, Worry, Fear, and Panic</a:t>
            </a:r>
          </a:p>
        </p:txBody>
      </p:sp>
      <p:sp>
        <p:nvSpPr>
          <p:cNvPr id="3" name="Content Placeholder 2">
            <a:extLst>
              <a:ext uri="{FF2B5EF4-FFF2-40B4-BE49-F238E27FC236}">
                <a16:creationId xmlns:a16="http://schemas.microsoft.com/office/drawing/2014/main" id="{841AB58E-5DA8-F372-A829-58DDAD508D50}"/>
              </a:ext>
            </a:extLst>
          </p:cNvPr>
          <p:cNvSpPr>
            <a:spLocks noGrp="1"/>
          </p:cNvSpPr>
          <p:nvPr>
            <p:ph idx="1"/>
          </p:nvPr>
        </p:nvSpPr>
        <p:spPr/>
        <p:txBody>
          <a:bodyPr/>
          <a:lstStyle/>
          <a:p>
            <a:r>
              <a:rPr lang="en-US" dirty="0"/>
              <a:t>Fear is related to the fight or flight system – an immediate sense of danger.</a:t>
            </a:r>
          </a:p>
          <a:p>
            <a:r>
              <a:rPr lang="en-US" dirty="0"/>
              <a:t>Anxiety is future oriented feeling of dread associated with the sense that events are uncontrollable and unpredictable. A belief that something negative will happen and nothing can be done to prevent it.</a:t>
            </a:r>
          </a:p>
          <a:p>
            <a:r>
              <a:rPr lang="en-US" dirty="0"/>
              <a:t>Healthy amounts of stress/anxiety are good.</a:t>
            </a:r>
          </a:p>
          <a:p>
            <a:r>
              <a:rPr lang="en-US" dirty="0"/>
              <a:t>Panic attacks are seen in some people with social anxiety. This is the body’s alarm system on overdrive to get you out of danger immediately.</a:t>
            </a:r>
          </a:p>
          <a:p>
            <a:pPr marL="0" indent="0">
              <a:buNone/>
            </a:pPr>
            <a:endParaRPr lang="en-US" dirty="0"/>
          </a:p>
        </p:txBody>
      </p:sp>
    </p:spTree>
    <p:extLst>
      <p:ext uri="{BB962C8B-B14F-4D97-AF65-F5344CB8AC3E}">
        <p14:creationId xmlns:p14="http://schemas.microsoft.com/office/powerpoint/2010/main" val="1769451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EAABE-73F4-7DA4-9FB7-AAFE30478646}"/>
              </a:ext>
            </a:extLst>
          </p:cNvPr>
          <p:cNvSpPr>
            <a:spLocks noGrp="1"/>
          </p:cNvSpPr>
          <p:nvPr>
            <p:ph type="title"/>
          </p:nvPr>
        </p:nvSpPr>
        <p:spPr/>
        <p:txBody>
          <a:bodyPr/>
          <a:lstStyle/>
          <a:p>
            <a:r>
              <a:rPr lang="en-US" dirty="0"/>
              <a:t>Cognitive Distortions Cont.</a:t>
            </a:r>
          </a:p>
        </p:txBody>
      </p:sp>
      <p:sp>
        <p:nvSpPr>
          <p:cNvPr id="3" name="Content Placeholder 2">
            <a:extLst>
              <a:ext uri="{FF2B5EF4-FFF2-40B4-BE49-F238E27FC236}">
                <a16:creationId xmlns:a16="http://schemas.microsoft.com/office/drawing/2014/main" id="{9361A81A-A587-ABE8-377B-D08628CA1B04}"/>
              </a:ext>
            </a:extLst>
          </p:cNvPr>
          <p:cNvSpPr>
            <a:spLocks noGrp="1"/>
          </p:cNvSpPr>
          <p:nvPr>
            <p:ph idx="1"/>
          </p:nvPr>
        </p:nvSpPr>
        <p:spPr/>
        <p:txBody>
          <a:bodyPr/>
          <a:lstStyle/>
          <a:p>
            <a:r>
              <a:rPr lang="en-US" dirty="0"/>
              <a:t>Labeling and Mislabeling: This is an extreme form of overgeneralization. Instead of describing your error, you attach a negative label to yourself: “I’m a loser.” When someone else’s behavior rubs you the wrong way, you attack a negative label to them. “He’s a moron.” It could also lead to prejudice against a group. Mislabeling describing an event with language that is highly colored </a:t>
            </a:r>
            <a:r>
              <a:rPr lang="en-US"/>
              <a:t>and emotionally loaded.</a:t>
            </a:r>
            <a:endParaRPr lang="en-US" dirty="0"/>
          </a:p>
        </p:txBody>
      </p:sp>
    </p:spTree>
    <p:extLst>
      <p:ext uri="{BB962C8B-B14F-4D97-AF65-F5344CB8AC3E}">
        <p14:creationId xmlns:p14="http://schemas.microsoft.com/office/powerpoint/2010/main" val="3689238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8E2A-BAC1-C4E2-9F2D-FE660F0F1385}"/>
              </a:ext>
            </a:extLst>
          </p:cNvPr>
          <p:cNvSpPr>
            <a:spLocks noGrp="1"/>
          </p:cNvSpPr>
          <p:nvPr>
            <p:ph type="title"/>
          </p:nvPr>
        </p:nvSpPr>
        <p:spPr/>
        <p:txBody>
          <a:bodyPr/>
          <a:lstStyle/>
          <a:p>
            <a:r>
              <a:rPr lang="en-US" dirty="0"/>
              <a:t>Three Column Technique for Changing Negative thoughts and beliefs</a:t>
            </a:r>
          </a:p>
        </p:txBody>
      </p:sp>
      <p:sp>
        <p:nvSpPr>
          <p:cNvPr id="3" name="Content Placeholder 2">
            <a:extLst>
              <a:ext uri="{FF2B5EF4-FFF2-40B4-BE49-F238E27FC236}">
                <a16:creationId xmlns:a16="http://schemas.microsoft.com/office/drawing/2014/main" id="{DC2B7591-7707-0E9C-7CBC-360836F5F33C}"/>
              </a:ext>
            </a:extLst>
          </p:cNvPr>
          <p:cNvSpPr>
            <a:spLocks noGrp="1"/>
          </p:cNvSpPr>
          <p:nvPr>
            <p:ph idx="1"/>
          </p:nvPr>
        </p:nvSpPr>
        <p:spPr>
          <a:xfrm>
            <a:off x="838200" y="1825625"/>
            <a:ext cx="10515600" cy="4667250"/>
          </a:xfrm>
        </p:spPr>
        <p:txBody>
          <a:bodyPr>
            <a:normAutofit/>
          </a:bodyPr>
          <a:lstStyle/>
          <a:p>
            <a:r>
              <a:rPr lang="en-US" sz="2400" dirty="0"/>
              <a:t>Left Column: Write your actual thoughts that are going through your mind. Automatic thoughts or beliefs – about the situation, yourself, the world, other people.</a:t>
            </a:r>
          </a:p>
          <a:p>
            <a:r>
              <a:rPr lang="en-US" sz="2400" dirty="0"/>
              <a:t>Middle Column: Identify which Cognitive Distortions are you using? This will likely be more than one.</a:t>
            </a:r>
          </a:p>
          <a:p>
            <a:r>
              <a:rPr lang="en-US" sz="2400" dirty="0"/>
              <a:t>Challenges to the thoughts and beliefs. Try to come up with ways to challenge the belief, fear, or negative thought. Work toward developing positive affirmations about self and the world.</a:t>
            </a:r>
          </a:p>
          <a:p>
            <a:r>
              <a:rPr lang="en-US" sz="2400" dirty="0">
                <a:hlinkClick r:id="rId2"/>
              </a:rPr>
              <a:t>https://brucewhealton.com/support_docs/ThreeColumnTechnique.pdf</a:t>
            </a:r>
            <a:endParaRPr lang="en-US" sz="2400" dirty="0"/>
          </a:p>
          <a:p>
            <a:r>
              <a:rPr lang="en-US" sz="2400" dirty="0">
                <a:hlinkClick r:id="rId3"/>
              </a:rPr>
              <a:t>https://brucewhealton.com/support_docs/cognitive-distortions.pdf</a:t>
            </a:r>
            <a:endParaRPr lang="en-US" sz="2400" dirty="0"/>
          </a:p>
          <a:p>
            <a:endParaRPr lang="en-US" sz="2400" dirty="0"/>
          </a:p>
          <a:p>
            <a:pPr marL="0" indent="0">
              <a:buNone/>
            </a:pPr>
            <a:endParaRPr lang="en-US" sz="2400" dirty="0"/>
          </a:p>
          <a:p>
            <a:endParaRPr lang="en-US" sz="2400" dirty="0"/>
          </a:p>
        </p:txBody>
      </p:sp>
    </p:spTree>
    <p:extLst>
      <p:ext uri="{BB962C8B-B14F-4D97-AF65-F5344CB8AC3E}">
        <p14:creationId xmlns:p14="http://schemas.microsoft.com/office/powerpoint/2010/main" val="3018360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8E2A-BAC1-C4E2-9F2D-FE660F0F1385}"/>
              </a:ext>
            </a:extLst>
          </p:cNvPr>
          <p:cNvSpPr>
            <a:spLocks noGrp="1"/>
          </p:cNvSpPr>
          <p:nvPr>
            <p:ph type="title"/>
          </p:nvPr>
        </p:nvSpPr>
        <p:spPr/>
        <p:txBody>
          <a:bodyPr/>
          <a:lstStyle/>
          <a:p>
            <a:r>
              <a:rPr lang="en-US" dirty="0"/>
              <a:t>From Thoughts to Beliefs – Downward Arrow Technique</a:t>
            </a:r>
          </a:p>
        </p:txBody>
      </p:sp>
      <p:sp>
        <p:nvSpPr>
          <p:cNvPr id="3" name="Content Placeholder 2">
            <a:extLst>
              <a:ext uri="{FF2B5EF4-FFF2-40B4-BE49-F238E27FC236}">
                <a16:creationId xmlns:a16="http://schemas.microsoft.com/office/drawing/2014/main" id="{DC2B7591-7707-0E9C-7CBC-360836F5F33C}"/>
              </a:ext>
            </a:extLst>
          </p:cNvPr>
          <p:cNvSpPr>
            <a:spLocks noGrp="1"/>
          </p:cNvSpPr>
          <p:nvPr>
            <p:ph idx="1"/>
          </p:nvPr>
        </p:nvSpPr>
        <p:spPr>
          <a:xfrm>
            <a:off x="838200" y="1825625"/>
            <a:ext cx="10515600" cy="4667250"/>
          </a:xfrm>
        </p:spPr>
        <p:txBody>
          <a:bodyPr>
            <a:normAutofit/>
          </a:bodyPr>
          <a:lstStyle/>
          <a:p>
            <a:r>
              <a:rPr lang="en-US" sz="2400" dirty="0"/>
              <a:t>Best illustrated with an example.</a:t>
            </a:r>
          </a:p>
          <a:p>
            <a:r>
              <a:rPr lang="en-US" sz="2400" dirty="0"/>
              <a:t>We find ourselves thinking “I hope I am not called upon” or we feel put on the spot.</a:t>
            </a:r>
          </a:p>
          <a:p>
            <a:r>
              <a:rPr lang="en-US" sz="2400" dirty="0"/>
              <a:t>What is the fear and then if it comes true what does it mean – e.g., I might go blank or feel uncomfortable.</a:t>
            </a:r>
          </a:p>
          <a:p>
            <a:r>
              <a:rPr lang="en-US" sz="2400" dirty="0"/>
              <a:t>What does that mean?</a:t>
            </a:r>
          </a:p>
          <a:p>
            <a:r>
              <a:rPr lang="en-US" sz="2400" dirty="0"/>
              <a:t>Keep asking what does that mean if it is true?</a:t>
            </a:r>
          </a:p>
          <a:p>
            <a:endParaRPr lang="en-US" sz="2400" dirty="0"/>
          </a:p>
        </p:txBody>
      </p:sp>
    </p:spTree>
    <p:extLst>
      <p:ext uri="{BB962C8B-B14F-4D97-AF65-F5344CB8AC3E}">
        <p14:creationId xmlns:p14="http://schemas.microsoft.com/office/powerpoint/2010/main" val="2618230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8E2A-BAC1-C4E2-9F2D-FE660F0F1385}"/>
              </a:ext>
            </a:extLst>
          </p:cNvPr>
          <p:cNvSpPr>
            <a:spLocks noGrp="1"/>
          </p:cNvSpPr>
          <p:nvPr>
            <p:ph type="title"/>
          </p:nvPr>
        </p:nvSpPr>
        <p:spPr/>
        <p:txBody>
          <a:bodyPr/>
          <a:lstStyle/>
          <a:p>
            <a:r>
              <a:rPr lang="en-US" dirty="0"/>
              <a:t>Core Beliefs – Or Negative Schemas</a:t>
            </a:r>
          </a:p>
        </p:txBody>
      </p:sp>
      <p:sp>
        <p:nvSpPr>
          <p:cNvPr id="3" name="Content Placeholder 2">
            <a:extLst>
              <a:ext uri="{FF2B5EF4-FFF2-40B4-BE49-F238E27FC236}">
                <a16:creationId xmlns:a16="http://schemas.microsoft.com/office/drawing/2014/main" id="{DC2B7591-7707-0E9C-7CBC-360836F5F33C}"/>
              </a:ext>
            </a:extLst>
          </p:cNvPr>
          <p:cNvSpPr>
            <a:spLocks noGrp="1"/>
          </p:cNvSpPr>
          <p:nvPr>
            <p:ph idx="1"/>
          </p:nvPr>
        </p:nvSpPr>
        <p:spPr>
          <a:xfrm>
            <a:off x="838200" y="1825625"/>
            <a:ext cx="10515600" cy="4667250"/>
          </a:xfrm>
        </p:spPr>
        <p:txBody>
          <a:bodyPr>
            <a:normAutofit/>
          </a:bodyPr>
          <a:lstStyle/>
          <a:p>
            <a:r>
              <a:rPr lang="en-US" sz="2400" dirty="0">
                <a:hlinkClick r:id="rId2"/>
              </a:rPr>
              <a:t>https://www.attachmentproject.com/blog/early-maladaptive-schemas/</a:t>
            </a:r>
            <a:endParaRPr lang="en-US" sz="2400" dirty="0"/>
          </a:p>
          <a:p>
            <a:r>
              <a:rPr lang="en-US" sz="2400">
                <a:hlinkClick r:id="rId3"/>
              </a:rPr>
              <a:t>http://schematherapist.com/18-schemas/</a:t>
            </a:r>
            <a:endParaRPr lang="en-US" sz="2400"/>
          </a:p>
          <a:p>
            <a:endParaRPr lang="en-US" sz="2400" dirty="0"/>
          </a:p>
          <a:p>
            <a:endParaRPr lang="en-US" sz="2400" dirty="0"/>
          </a:p>
          <a:p>
            <a:endParaRPr lang="en-US" sz="2400" dirty="0"/>
          </a:p>
        </p:txBody>
      </p:sp>
    </p:spTree>
    <p:extLst>
      <p:ext uri="{BB962C8B-B14F-4D97-AF65-F5344CB8AC3E}">
        <p14:creationId xmlns:p14="http://schemas.microsoft.com/office/powerpoint/2010/main" val="1217143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46B26-4BD2-061D-6F4C-13094C46D00F}"/>
              </a:ext>
            </a:extLst>
          </p:cNvPr>
          <p:cNvSpPr>
            <a:spLocks noGrp="1"/>
          </p:cNvSpPr>
          <p:nvPr>
            <p:ph type="title"/>
          </p:nvPr>
        </p:nvSpPr>
        <p:spPr/>
        <p:txBody>
          <a:bodyPr/>
          <a:lstStyle/>
          <a:p>
            <a:r>
              <a:rPr lang="en-US" dirty="0"/>
              <a:t>What is a social situation</a:t>
            </a:r>
          </a:p>
        </p:txBody>
      </p:sp>
      <p:sp>
        <p:nvSpPr>
          <p:cNvPr id="3" name="Content Placeholder 2">
            <a:extLst>
              <a:ext uri="{FF2B5EF4-FFF2-40B4-BE49-F238E27FC236}">
                <a16:creationId xmlns:a16="http://schemas.microsoft.com/office/drawing/2014/main" id="{841AB58E-5DA8-F372-A829-58DDAD508D50}"/>
              </a:ext>
            </a:extLst>
          </p:cNvPr>
          <p:cNvSpPr>
            <a:spLocks noGrp="1"/>
          </p:cNvSpPr>
          <p:nvPr>
            <p:ph idx="1"/>
          </p:nvPr>
        </p:nvSpPr>
        <p:spPr/>
        <p:txBody>
          <a:bodyPr>
            <a:normAutofit fontScale="92500"/>
          </a:bodyPr>
          <a:lstStyle/>
          <a:p>
            <a:r>
              <a:rPr lang="en-US" dirty="0"/>
              <a:t>Any situation involving you and at least one other person – interacting with others (interpersonal situations) or can involve you being the focus of attention or being noticed by others (performance situations).</a:t>
            </a:r>
          </a:p>
          <a:p>
            <a:r>
              <a:rPr lang="en-US" dirty="0"/>
              <a:t>Interpersonal Situations:</a:t>
            </a:r>
          </a:p>
          <a:p>
            <a:pPr lvl="1"/>
            <a:r>
              <a:rPr lang="en-US" dirty="0"/>
              <a:t>Asking someone out on a date;</a:t>
            </a:r>
          </a:p>
          <a:p>
            <a:pPr lvl="1"/>
            <a:r>
              <a:rPr lang="en-US" dirty="0"/>
              <a:t>Talking to someone in authority</a:t>
            </a:r>
          </a:p>
          <a:p>
            <a:pPr lvl="1"/>
            <a:r>
              <a:rPr lang="en-US" dirty="0"/>
              <a:t>Initiating or maintaining a conversation</a:t>
            </a:r>
          </a:p>
          <a:p>
            <a:pPr lvl="1"/>
            <a:r>
              <a:rPr lang="en-US" dirty="0"/>
              <a:t>Going to a party</a:t>
            </a:r>
          </a:p>
          <a:p>
            <a:pPr lvl="1"/>
            <a:r>
              <a:rPr lang="en-US" dirty="0"/>
              <a:t>Playing an interactive game online</a:t>
            </a:r>
          </a:p>
          <a:p>
            <a:pPr lvl="1"/>
            <a:r>
              <a:rPr lang="en-US" dirty="0"/>
              <a:t>Meeting new people</a:t>
            </a:r>
          </a:p>
          <a:p>
            <a:pPr lvl="1"/>
            <a:r>
              <a:rPr lang="en-US" dirty="0"/>
              <a:t>Having friends over for dinner.</a:t>
            </a:r>
          </a:p>
          <a:p>
            <a:pPr marL="0" indent="0">
              <a:buNone/>
            </a:pPr>
            <a:endParaRPr lang="en-US" dirty="0"/>
          </a:p>
        </p:txBody>
      </p:sp>
    </p:spTree>
    <p:extLst>
      <p:ext uri="{BB962C8B-B14F-4D97-AF65-F5344CB8AC3E}">
        <p14:creationId xmlns:p14="http://schemas.microsoft.com/office/powerpoint/2010/main" val="994603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46B26-4BD2-061D-6F4C-13094C46D00F}"/>
              </a:ext>
            </a:extLst>
          </p:cNvPr>
          <p:cNvSpPr>
            <a:spLocks noGrp="1"/>
          </p:cNvSpPr>
          <p:nvPr>
            <p:ph type="title"/>
          </p:nvPr>
        </p:nvSpPr>
        <p:spPr/>
        <p:txBody>
          <a:bodyPr/>
          <a:lstStyle/>
          <a:p>
            <a:r>
              <a:rPr lang="en-US" dirty="0"/>
              <a:t>Social Situations Cont.</a:t>
            </a:r>
          </a:p>
        </p:txBody>
      </p:sp>
      <p:sp>
        <p:nvSpPr>
          <p:cNvPr id="3" name="Content Placeholder 2">
            <a:extLst>
              <a:ext uri="{FF2B5EF4-FFF2-40B4-BE49-F238E27FC236}">
                <a16:creationId xmlns:a16="http://schemas.microsoft.com/office/drawing/2014/main" id="{841AB58E-5DA8-F372-A829-58DDAD508D50}"/>
              </a:ext>
            </a:extLst>
          </p:cNvPr>
          <p:cNvSpPr>
            <a:spLocks noGrp="1"/>
          </p:cNvSpPr>
          <p:nvPr>
            <p:ph idx="1"/>
          </p:nvPr>
        </p:nvSpPr>
        <p:spPr/>
        <p:txBody>
          <a:bodyPr/>
          <a:lstStyle/>
          <a:p>
            <a:r>
              <a:rPr lang="en-US" dirty="0"/>
              <a:t>Interpersonal situations cont.:</a:t>
            </a:r>
          </a:p>
          <a:p>
            <a:pPr lvl="1"/>
            <a:r>
              <a:rPr lang="en-US" dirty="0"/>
              <a:t>Talking on the telephone</a:t>
            </a:r>
          </a:p>
          <a:p>
            <a:pPr lvl="1"/>
            <a:r>
              <a:rPr lang="en-US" dirty="0"/>
              <a:t>Sending a text or an email</a:t>
            </a:r>
          </a:p>
          <a:p>
            <a:pPr lvl="1"/>
            <a:r>
              <a:rPr lang="en-US" dirty="0"/>
              <a:t>Expressing a personal opinion</a:t>
            </a:r>
          </a:p>
          <a:p>
            <a:pPr lvl="1"/>
            <a:r>
              <a:rPr lang="en-US" dirty="0"/>
              <a:t>Having a job interview</a:t>
            </a:r>
          </a:p>
          <a:p>
            <a:pPr lvl="1"/>
            <a:r>
              <a:rPr lang="en-US" dirty="0"/>
              <a:t>Interacting with others on social media (e.g. Facebook)</a:t>
            </a:r>
          </a:p>
          <a:p>
            <a:pPr lvl="1"/>
            <a:r>
              <a:rPr lang="en-US" dirty="0"/>
              <a:t>Being assertive (saying no)</a:t>
            </a:r>
          </a:p>
          <a:p>
            <a:pPr lvl="1"/>
            <a:r>
              <a:rPr lang="en-US" dirty="0"/>
              <a:t>Returning an item to a store</a:t>
            </a:r>
          </a:p>
          <a:p>
            <a:pPr lvl="1"/>
            <a:r>
              <a:rPr lang="en-US" dirty="0"/>
              <a:t>Sending back food in a restaurant</a:t>
            </a:r>
          </a:p>
          <a:p>
            <a:pPr lvl="1"/>
            <a:r>
              <a:rPr lang="en-US" dirty="0"/>
              <a:t>Making eye contact</a:t>
            </a:r>
          </a:p>
        </p:txBody>
      </p:sp>
    </p:spTree>
    <p:extLst>
      <p:ext uri="{BB962C8B-B14F-4D97-AF65-F5344CB8AC3E}">
        <p14:creationId xmlns:p14="http://schemas.microsoft.com/office/powerpoint/2010/main" val="18466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46B26-4BD2-061D-6F4C-13094C46D00F}"/>
              </a:ext>
            </a:extLst>
          </p:cNvPr>
          <p:cNvSpPr>
            <a:spLocks noGrp="1"/>
          </p:cNvSpPr>
          <p:nvPr>
            <p:ph type="title"/>
          </p:nvPr>
        </p:nvSpPr>
        <p:spPr/>
        <p:txBody>
          <a:bodyPr/>
          <a:lstStyle/>
          <a:p>
            <a:r>
              <a:rPr lang="en-US" dirty="0"/>
              <a:t>Social Situations Cont.</a:t>
            </a:r>
          </a:p>
        </p:txBody>
      </p:sp>
      <p:sp>
        <p:nvSpPr>
          <p:cNvPr id="3" name="Content Placeholder 2">
            <a:extLst>
              <a:ext uri="{FF2B5EF4-FFF2-40B4-BE49-F238E27FC236}">
                <a16:creationId xmlns:a16="http://schemas.microsoft.com/office/drawing/2014/main" id="{841AB58E-5DA8-F372-A829-58DDAD508D50}"/>
              </a:ext>
            </a:extLst>
          </p:cNvPr>
          <p:cNvSpPr>
            <a:spLocks noGrp="1"/>
          </p:cNvSpPr>
          <p:nvPr>
            <p:ph idx="1"/>
          </p:nvPr>
        </p:nvSpPr>
        <p:spPr/>
        <p:txBody>
          <a:bodyPr>
            <a:normAutofit lnSpcReduction="10000"/>
          </a:bodyPr>
          <a:lstStyle/>
          <a:p>
            <a:r>
              <a:rPr lang="en-US" dirty="0"/>
              <a:t>Performance situations cont.:</a:t>
            </a:r>
          </a:p>
          <a:p>
            <a:pPr lvl="1"/>
            <a:r>
              <a:rPr lang="en-US" dirty="0"/>
              <a:t>Public speaking</a:t>
            </a:r>
          </a:p>
          <a:p>
            <a:pPr lvl="1"/>
            <a:r>
              <a:rPr lang="en-US" dirty="0"/>
              <a:t>Speaking in meetings</a:t>
            </a:r>
          </a:p>
          <a:p>
            <a:pPr lvl="1"/>
            <a:r>
              <a:rPr lang="en-US" dirty="0"/>
              <a:t>Playing sports or participating in aerobics</a:t>
            </a:r>
          </a:p>
          <a:p>
            <a:pPr lvl="1"/>
            <a:r>
              <a:rPr lang="en-US" dirty="0"/>
              <a:t>Driving in front of others</a:t>
            </a:r>
          </a:p>
          <a:p>
            <a:pPr lvl="1"/>
            <a:r>
              <a:rPr lang="en-US" dirty="0"/>
              <a:t>Having others watch you work</a:t>
            </a:r>
          </a:p>
          <a:p>
            <a:pPr lvl="1"/>
            <a:r>
              <a:rPr lang="en-US" dirty="0"/>
              <a:t>Leaving a voicemail</a:t>
            </a:r>
          </a:p>
          <a:p>
            <a:pPr lvl="1"/>
            <a:r>
              <a:rPr lang="en-US" dirty="0"/>
              <a:t>Eating, drinking in front of others or using public bathrooms</a:t>
            </a:r>
          </a:p>
          <a:p>
            <a:pPr lvl="1"/>
            <a:r>
              <a:rPr lang="en-US" dirty="0"/>
              <a:t>Shopping in a busy store</a:t>
            </a:r>
          </a:p>
          <a:p>
            <a:pPr lvl="1"/>
            <a:r>
              <a:rPr lang="en-US" dirty="0"/>
              <a:t>Introducing self to group.</a:t>
            </a:r>
          </a:p>
          <a:p>
            <a:pPr lvl="1"/>
            <a:r>
              <a:rPr lang="en-US" dirty="0"/>
              <a:t>Making a mistake in front of others (for example, falling down, dropping keys)</a:t>
            </a:r>
          </a:p>
        </p:txBody>
      </p:sp>
    </p:spTree>
    <p:extLst>
      <p:ext uri="{BB962C8B-B14F-4D97-AF65-F5344CB8AC3E}">
        <p14:creationId xmlns:p14="http://schemas.microsoft.com/office/powerpoint/2010/main" val="2505570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46B26-4BD2-061D-6F4C-13094C46D00F}"/>
              </a:ext>
            </a:extLst>
          </p:cNvPr>
          <p:cNvSpPr>
            <a:spLocks noGrp="1"/>
          </p:cNvSpPr>
          <p:nvPr>
            <p:ph type="title"/>
          </p:nvPr>
        </p:nvSpPr>
        <p:spPr/>
        <p:txBody>
          <a:bodyPr/>
          <a:lstStyle/>
          <a:p>
            <a:r>
              <a:rPr lang="en-US" dirty="0"/>
              <a:t>What is Social Anxiety</a:t>
            </a:r>
          </a:p>
        </p:txBody>
      </p:sp>
      <p:sp>
        <p:nvSpPr>
          <p:cNvPr id="3" name="Content Placeholder 2">
            <a:extLst>
              <a:ext uri="{FF2B5EF4-FFF2-40B4-BE49-F238E27FC236}">
                <a16:creationId xmlns:a16="http://schemas.microsoft.com/office/drawing/2014/main" id="{841AB58E-5DA8-F372-A829-58DDAD508D50}"/>
              </a:ext>
            </a:extLst>
          </p:cNvPr>
          <p:cNvSpPr>
            <a:spLocks noGrp="1"/>
          </p:cNvSpPr>
          <p:nvPr>
            <p:ph idx="1"/>
          </p:nvPr>
        </p:nvSpPr>
        <p:spPr/>
        <p:txBody>
          <a:bodyPr>
            <a:normAutofit lnSpcReduction="10000"/>
          </a:bodyPr>
          <a:lstStyle/>
          <a:p>
            <a:r>
              <a:rPr lang="en-US" dirty="0"/>
              <a:t>Discomfort or nervousness in social situations, usually because of fear about doing something embarrassing, or foolish, making a bad impression, or being judged critically by others. </a:t>
            </a:r>
          </a:p>
          <a:p>
            <a:r>
              <a:rPr lang="en-US" dirty="0"/>
              <a:t>Some people social anxiety in formal settings (work), e.g., giving a presentation and meetings but are quite comfortable in more casual settings, such as parties or social events with friends.</a:t>
            </a:r>
          </a:p>
          <a:p>
            <a:r>
              <a:rPr lang="en-US" dirty="0"/>
              <a:t>Others may exhibit the opposite pattern, finding formal work situations easier than unstructured social gatherings.</a:t>
            </a:r>
          </a:p>
          <a:p>
            <a:r>
              <a:rPr lang="en-US" dirty="0"/>
              <a:t>Celebrities can be quite comfortable performing in front of large audiences, but they can be shy and nervous interacting with people one-on-one or in small groups.</a:t>
            </a:r>
          </a:p>
        </p:txBody>
      </p:sp>
    </p:spTree>
    <p:extLst>
      <p:ext uri="{BB962C8B-B14F-4D97-AF65-F5344CB8AC3E}">
        <p14:creationId xmlns:p14="http://schemas.microsoft.com/office/powerpoint/2010/main" val="302766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46B26-4BD2-061D-6F4C-13094C46D00F}"/>
              </a:ext>
            </a:extLst>
          </p:cNvPr>
          <p:cNvSpPr>
            <a:spLocks noGrp="1"/>
          </p:cNvSpPr>
          <p:nvPr>
            <p:ph type="title"/>
          </p:nvPr>
        </p:nvSpPr>
        <p:spPr/>
        <p:txBody>
          <a:bodyPr/>
          <a:lstStyle/>
          <a:p>
            <a:r>
              <a:rPr lang="en-US" dirty="0"/>
              <a:t>What is Social Anxiety cont.</a:t>
            </a:r>
          </a:p>
        </p:txBody>
      </p:sp>
      <p:sp>
        <p:nvSpPr>
          <p:cNvPr id="3" name="Content Placeholder 2">
            <a:extLst>
              <a:ext uri="{FF2B5EF4-FFF2-40B4-BE49-F238E27FC236}">
                <a16:creationId xmlns:a16="http://schemas.microsoft.com/office/drawing/2014/main" id="{841AB58E-5DA8-F372-A829-58DDAD508D50}"/>
              </a:ext>
            </a:extLst>
          </p:cNvPr>
          <p:cNvSpPr>
            <a:spLocks noGrp="1"/>
          </p:cNvSpPr>
          <p:nvPr>
            <p:ph idx="1"/>
          </p:nvPr>
        </p:nvSpPr>
        <p:spPr/>
        <p:txBody>
          <a:bodyPr>
            <a:normAutofit/>
          </a:bodyPr>
          <a:lstStyle/>
          <a:p>
            <a:r>
              <a:rPr lang="en-US" dirty="0"/>
              <a:t>Intensity of social anxiety and range of feared social situations vary from person to person.</a:t>
            </a:r>
          </a:p>
          <a:p>
            <a:r>
              <a:rPr lang="en-US" dirty="0"/>
              <a:t>For some people the fear is manageable whereas others are completely overwhelmed by the intensity of their fear. </a:t>
            </a:r>
          </a:p>
          <a:p>
            <a:r>
              <a:rPr lang="en-US" dirty="0"/>
              <a:t>For some people the rear is limited to a single social situation (e.g., public speaking) whereas others experience social anxiety in almost all social situations.</a:t>
            </a:r>
          </a:p>
          <a:p>
            <a:r>
              <a:rPr lang="en-US" dirty="0"/>
              <a:t>Introversion is sometimes associated with shyness but not always</a:t>
            </a:r>
          </a:p>
          <a:p>
            <a:r>
              <a:rPr lang="en-US" dirty="0"/>
              <a:t>Perfectionism is also a problem. </a:t>
            </a:r>
          </a:p>
        </p:txBody>
      </p:sp>
    </p:spTree>
    <p:extLst>
      <p:ext uri="{BB962C8B-B14F-4D97-AF65-F5344CB8AC3E}">
        <p14:creationId xmlns:p14="http://schemas.microsoft.com/office/powerpoint/2010/main" val="1185655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46B26-4BD2-061D-6F4C-13094C46D00F}"/>
              </a:ext>
            </a:extLst>
          </p:cNvPr>
          <p:cNvSpPr>
            <a:spLocks noGrp="1"/>
          </p:cNvSpPr>
          <p:nvPr>
            <p:ph type="title"/>
          </p:nvPr>
        </p:nvSpPr>
        <p:spPr/>
        <p:txBody>
          <a:bodyPr/>
          <a:lstStyle/>
          <a:p>
            <a:r>
              <a:rPr lang="en-US" dirty="0"/>
              <a:t>Social Anxiety Disorder - Introduction</a:t>
            </a:r>
          </a:p>
        </p:txBody>
      </p:sp>
      <p:sp>
        <p:nvSpPr>
          <p:cNvPr id="3" name="Content Placeholder 2">
            <a:extLst>
              <a:ext uri="{FF2B5EF4-FFF2-40B4-BE49-F238E27FC236}">
                <a16:creationId xmlns:a16="http://schemas.microsoft.com/office/drawing/2014/main" id="{841AB58E-5DA8-F372-A829-58DDAD508D50}"/>
              </a:ext>
            </a:extLst>
          </p:cNvPr>
          <p:cNvSpPr>
            <a:spLocks noGrp="1"/>
          </p:cNvSpPr>
          <p:nvPr>
            <p:ph idx="1"/>
          </p:nvPr>
        </p:nvSpPr>
        <p:spPr/>
        <p:txBody>
          <a:bodyPr>
            <a:normAutofit fontScale="92500" lnSpcReduction="10000"/>
          </a:bodyPr>
          <a:lstStyle/>
          <a:p>
            <a:r>
              <a:rPr lang="en-US" dirty="0"/>
              <a:t>If your symptoms meet the requirement for social anxiety disorder that does not mean you are sick, have a disease or are mentally ill.</a:t>
            </a:r>
          </a:p>
          <a:p>
            <a:r>
              <a:rPr lang="en-US" dirty="0"/>
              <a:t>What it means is that you are experiencing social anxiety at a level that bothers you or interferes with aspects of your functioning.</a:t>
            </a:r>
          </a:p>
          <a:p>
            <a:r>
              <a:rPr lang="en-US" dirty="0"/>
              <a:t>Remember that almost everyone experiences social anxiety, shyness, or performance anxiety from time to time. See How common is Social Anxiety?</a:t>
            </a:r>
          </a:p>
          <a:p>
            <a:r>
              <a:rPr lang="en-US" dirty="0"/>
              <a:t>People with social anxiety disorder experience social anxiety at a more intense level, more frequently, and win a wider range of situations. </a:t>
            </a:r>
          </a:p>
          <a:p>
            <a:r>
              <a:rPr lang="en-US" dirty="0"/>
              <a:t>Fortunately, social anxiety responds extremely well to the types of treatment discussed throughout the book. </a:t>
            </a:r>
          </a:p>
          <a:p>
            <a:endParaRPr lang="en-US" dirty="0"/>
          </a:p>
        </p:txBody>
      </p:sp>
    </p:spTree>
    <p:extLst>
      <p:ext uri="{BB962C8B-B14F-4D97-AF65-F5344CB8AC3E}">
        <p14:creationId xmlns:p14="http://schemas.microsoft.com/office/powerpoint/2010/main" val="944334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46B26-4BD2-061D-6F4C-13094C46D00F}"/>
              </a:ext>
            </a:extLst>
          </p:cNvPr>
          <p:cNvSpPr>
            <a:spLocks noGrp="1"/>
          </p:cNvSpPr>
          <p:nvPr>
            <p:ph type="title"/>
          </p:nvPr>
        </p:nvSpPr>
        <p:spPr/>
        <p:txBody>
          <a:bodyPr/>
          <a:lstStyle/>
          <a:p>
            <a:r>
              <a:rPr lang="en-US" dirty="0"/>
              <a:t>Social Anxiety Disorder – Diagnostic Criteria</a:t>
            </a:r>
          </a:p>
        </p:txBody>
      </p:sp>
      <p:sp>
        <p:nvSpPr>
          <p:cNvPr id="3" name="Content Placeholder 2">
            <a:extLst>
              <a:ext uri="{FF2B5EF4-FFF2-40B4-BE49-F238E27FC236}">
                <a16:creationId xmlns:a16="http://schemas.microsoft.com/office/drawing/2014/main" id="{841AB58E-5DA8-F372-A829-58DDAD508D50}"/>
              </a:ext>
            </a:extLst>
          </p:cNvPr>
          <p:cNvSpPr>
            <a:spLocks noGrp="1"/>
          </p:cNvSpPr>
          <p:nvPr>
            <p:ph idx="1"/>
          </p:nvPr>
        </p:nvSpPr>
        <p:spPr/>
        <p:txBody>
          <a:bodyPr>
            <a:normAutofit fontScale="85000" lnSpcReduction="10000"/>
          </a:bodyPr>
          <a:lstStyle/>
          <a:p>
            <a:r>
              <a:rPr lang="en-US" dirty="0"/>
              <a:t>A person must have intense fear of one or more social or performance situations to be diagnosed with social anxiety disorder. </a:t>
            </a:r>
          </a:p>
          <a:p>
            <a:r>
              <a:rPr lang="en-US" dirty="0"/>
              <a:t>Note: Treatment approaches discussed in this workbook do not require that one meet the diagnostic criteria for the disorder.</a:t>
            </a:r>
          </a:p>
          <a:p>
            <a:r>
              <a:rPr lang="en-US" dirty="0"/>
              <a:t>Fear must be related to concern about being negatively evaluated by others or doing something embarrassing or humiliating, leading to possible rejection.</a:t>
            </a:r>
          </a:p>
          <a:p>
            <a:r>
              <a:rPr lang="en-US" dirty="0"/>
              <a:t>In addition, the fear must bother the individual or cause significant interference in their life.</a:t>
            </a:r>
          </a:p>
          <a:p>
            <a:r>
              <a:rPr lang="en-US" dirty="0"/>
              <a:t>E.g., a person with a fear of public speaking but didn’t need to speak in front of groups and didn’t care about having the fear wouldn’t meet the criteria.</a:t>
            </a:r>
          </a:p>
          <a:p>
            <a:r>
              <a:rPr lang="en-US" dirty="0"/>
              <a:t>The social anxiety symptoms must exist separate from other disorders or problems.</a:t>
            </a:r>
          </a:p>
        </p:txBody>
      </p:sp>
    </p:spTree>
    <p:extLst>
      <p:ext uri="{BB962C8B-B14F-4D97-AF65-F5344CB8AC3E}">
        <p14:creationId xmlns:p14="http://schemas.microsoft.com/office/powerpoint/2010/main" val="1577084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5148</TotalTime>
  <Words>1777</Words>
  <Application>Microsoft Office PowerPoint</Application>
  <PresentationFormat>Widescreen</PresentationFormat>
  <Paragraphs>140</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Understanding And Coping With Social Anxiety</vt:lpstr>
      <vt:lpstr>Anxiety, Worry, Fear, and Panic</vt:lpstr>
      <vt:lpstr>What is a social situation</vt:lpstr>
      <vt:lpstr>Social Situations Cont.</vt:lpstr>
      <vt:lpstr>Social Situations Cont.</vt:lpstr>
      <vt:lpstr>What is Social Anxiety</vt:lpstr>
      <vt:lpstr>What is Social Anxiety cont.</vt:lpstr>
      <vt:lpstr>Social Anxiety Disorder - Introduction</vt:lpstr>
      <vt:lpstr>Social Anxiety Disorder – Diagnostic Criteria</vt:lpstr>
      <vt:lpstr>Social Anxiety Disorder Components</vt:lpstr>
      <vt:lpstr>Social Anxiety Disorder &amp; Physical Feelings</vt:lpstr>
      <vt:lpstr>Social Anxiety Disorder &amp; Physical Feelings</vt:lpstr>
      <vt:lpstr>Social Anxiety Disorder Components</vt:lpstr>
      <vt:lpstr>Social Anxiety Disorder Additional Considerations for next session</vt:lpstr>
      <vt:lpstr>PowerPoint Presentation</vt:lpstr>
      <vt:lpstr>How to recognize Automatic Negative Thoughts</vt:lpstr>
      <vt:lpstr>Cognitive Distortions</vt:lpstr>
      <vt:lpstr>Cognitive Distortions Cont.</vt:lpstr>
      <vt:lpstr>Cognitive Distortions Cont.</vt:lpstr>
      <vt:lpstr>Cognitive Distortions Cont.</vt:lpstr>
      <vt:lpstr>Three Column Technique for Changing Negative thoughts and beliefs</vt:lpstr>
      <vt:lpstr>From Thoughts to Beliefs – Downward Arrow Technique</vt:lpstr>
      <vt:lpstr>Core Beliefs – Or Negative Schemas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Skills and Active Listening</dc:title>
  <dc:creator>Bruce Whealton</dc:creator>
  <cp:lastModifiedBy>Bruce Whealton</cp:lastModifiedBy>
  <cp:revision>6</cp:revision>
  <dcterms:created xsi:type="dcterms:W3CDTF">2022-01-24T16:28:50Z</dcterms:created>
  <dcterms:modified xsi:type="dcterms:W3CDTF">2023-08-15T21:45:22Z</dcterms:modified>
</cp:coreProperties>
</file>