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78" r:id="rId4"/>
    <p:sldId id="274" r:id="rId5"/>
    <p:sldId id="260" r:id="rId6"/>
    <p:sldId id="261" r:id="rId7"/>
    <p:sldId id="262" r:id="rId8"/>
    <p:sldId id="263" r:id="rId9"/>
    <p:sldId id="279" r:id="rId10"/>
    <p:sldId id="280" r:id="rId11"/>
    <p:sldId id="281" r:id="rId12"/>
    <p:sldId id="28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AD1C350-FF76-B0FB-41AD-7293E819BAC5}" name="Bruce Whealton" initials="BW" userId="d850118d797f79d8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C118F6-6BEA-4A39-A80A-9C65532E8042}" v="5" dt="2023-07-26T16:30:58.8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9" autoAdjust="0"/>
    <p:restoredTop sz="94660"/>
  </p:normalViewPr>
  <p:slideViewPr>
    <p:cSldViewPr snapToGrid="0">
      <p:cViewPr varScale="1">
        <p:scale>
          <a:sx n="69" d="100"/>
          <a:sy n="69" d="100"/>
        </p:scale>
        <p:origin x="72" y="13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uce Whealton" userId="d850118d797f79d8" providerId="LiveId" clId="{57C118F6-6BEA-4A39-A80A-9C65532E8042}"/>
    <pc:docChg chg="custSel addSld modSld">
      <pc:chgData name="Bruce Whealton" userId="d850118d797f79d8" providerId="LiveId" clId="{57C118F6-6BEA-4A39-A80A-9C65532E8042}" dt="2023-07-26T16:34:06.298" v="6920" actId="20577"/>
      <pc:docMkLst>
        <pc:docMk/>
      </pc:docMkLst>
      <pc:sldChg chg="modSp mod">
        <pc:chgData name="Bruce Whealton" userId="d850118d797f79d8" providerId="LiveId" clId="{57C118F6-6BEA-4A39-A80A-9C65532E8042}" dt="2023-07-26T16:27:25.785" v="6546" actId="20577"/>
        <pc:sldMkLst>
          <pc:docMk/>
          <pc:sldMk cId="3978505625" sldId="256"/>
        </pc:sldMkLst>
        <pc:spChg chg="mod">
          <ac:chgData name="Bruce Whealton" userId="d850118d797f79d8" providerId="LiveId" clId="{57C118F6-6BEA-4A39-A80A-9C65532E8042}" dt="2023-07-24T21:26:51.964" v="40" actId="20577"/>
          <ac:spMkLst>
            <pc:docMk/>
            <pc:sldMk cId="3978505625" sldId="256"/>
            <ac:spMk id="2" creationId="{082C0486-EE7C-4F75-AEED-FB757D6E4C2A}"/>
          </ac:spMkLst>
        </pc:spChg>
        <pc:spChg chg="mod">
          <ac:chgData name="Bruce Whealton" userId="d850118d797f79d8" providerId="LiveId" clId="{57C118F6-6BEA-4A39-A80A-9C65532E8042}" dt="2023-07-26T16:27:25.785" v="6546" actId="20577"/>
          <ac:spMkLst>
            <pc:docMk/>
            <pc:sldMk cId="3978505625" sldId="256"/>
            <ac:spMk id="3" creationId="{761C39AB-520D-4630-A77E-0619DB0ECE13}"/>
          </ac:spMkLst>
        </pc:spChg>
      </pc:sldChg>
      <pc:sldChg chg="modSp mod">
        <pc:chgData name="Bruce Whealton" userId="d850118d797f79d8" providerId="LiveId" clId="{57C118F6-6BEA-4A39-A80A-9C65532E8042}" dt="2023-07-26T16:28:23.568" v="6547" actId="313"/>
        <pc:sldMkLst>
          <pc:docMk/>
          <pc:sldMk cId="296966931" sldId="259"/>
        </pc:sldMkLst>
        <pc:spChg chg="mod">
          <ac:chgData name="Bruce Whealton" userId="d850118d797f79d8" providerId="LiveId" clId="{57C118F6-6BEA-4A39-A80A-9C65532E8042}" dt="2023-07-24T21:38:29.180" v="716" actId="20577"/>
          <ac:spMkLst>
            <pc:docMk/>
            <pc:sldMk cId="296966931" sldId="259"/>
            <ac:spMk id="2" creationId="{88461197-D45C-43AE-AC57-66F4971C7230}"/>
          </ac:spMkLst>
        </pc:spChg>
        <pc:spChg chg="mod">
          <ac:chgData name="Bruce Whealton" userId="d850118d797f79d8" providerId="LiveId" clId="{57C118F6-6BEA-4A39-A80A-9C65532E8042}" dt="2023-07-26T16:28:23.568" v="6547" actId="313"/>
          <ac:spMkLst>
            <pc:docMk/>
            <pc:sldMk cId="296966931" sldId="259"/>
            <ac:spMk id="3" creationId="{09581B27-3590-41E2-BCF8-EA2FC6D213B7}"/>
          </ac:spMkLst>
        </pc:spChg>
      </pc:sldChg>
      <pc:sldChg chg="modSp mod">
        <pc:chgData name="Bruce Whealton" userId="d850118d797f79d8" providerId="LiveId" clId="{57C118F6-6BEA-4A39-A80A-9C65532E8042}" dt="2023-07-26T16:34:06.298" v="6920" actId="20577"/>
        <pc:sldMkLst>
          <pc:docMk/>
          <pc:sldMk cId="2473197427" sldId="260"/>
        </pc:sldMkLst>
        <pc:spChg chg="mod">
          <ac:chgData name="Bruce Whealton" userId="d850118d797f79d8" providerId="LiveId" clId="{57C118F6-6BEA-4A39-A80A-9C65532E8042}" dt="2023-07-24T22:03:06.846" v="2378" actId="20577"/>
          <ac:spMkLst>
            <pc:docMk/>
            <pc:sldMk cId="2473197427" sldId="260"/>
            <ac:spMk id="2" creationId="{445D82B9-2435-4B12-B33D-875908ECBEE8}"/>
          </ac:spMkLst>
        </pc:spChg>
        <pc:spChg chg="mod">
          <ac:chgData name="Bruce Whealton" userId="d850118d797f79d8" providerId="LiveId" clId="{57C118F6-6BEA-4A39-A80A-9C65532E8042}" dt="2023-07-26T16:34:06.298" v="6920" actId="20577"/>
          <ac:spMkLst>
            <pc:docMk/>
            <pc:sldMk cId="2473197427" sldId="260"/>
            <ac:spMk id="3" creationId="{826993EE-EEA4-4E25-8936-E7AA2964A0AC}"/>
          </ac:spMkLst>
        </pc:spChg>
      </pc:sldChg>
      <pc:sldChg chg="modSp mod">
        <pc:chgData name="Bruce Whealton" userId="d850118d797f79d8" providerId="LiveId" clId="{57C118F6-6BEA-4A39-A80A-9C65532E8042}" dt="2023-07-24T22:28:55.928" v="3722" actId="20577"/>
        <pc:sldMkLst>
          <pc:docMk/>
          <pc:sldMk cId="1270935131" sldId="261"/>
        </pc:sldMkLst>
        <pc:spChg chg="mod">
          <ac:chgData name="Bruce Whealton" userId="d850118d797f79d8" providerId="LiveId" clId="{57C118F6-6BEA-4A39-A80A-9C65532E8042}" dt="2023-07-24T22:21:25.312" v="3028" actId="20577"/>
          <ac:spMkLst>
            <pc:docMk/>
            <pc:sldMk cId="1270935131" sldId="261"/>
            <ac:spMk id="2" creationId="{F3CF21B7-1209-4833-8BB6-546892499C27}"/>
          </ac:spMkLst>
        </pc:spChg>
        <pc:spChg chg="mod">
          <ac:chgData name="Bruce Whealton" userId="d850118d797f79d8" providerId="LiveId" clId="{57C118F6-6BEA-4A39-A80A-9C65532E8042}" dt="2023-07-24T22:28:55.928" v="3722" actId="20577"/>
          <ac:spMkLst>
            <pc:docMk/>
            <pc:sldMk cId="1270935131" sldId="261"/>
            <ac:spMk id="3" creationId="{11EFB8A3-8D36-4DDD-B746-E00C9CE6A352}"/>
          </ac:spMkLst>
        </pc:spChg>
      </pc:sldChg>
      <pc:sldChg chg="modSp mod">
        <pc:chgData name="Bruce Whealton" userId="d850118d797f79d8" providerId="LiveId" clId="{57C118F6-6BEA-4A39-A80A-9C65532E8042}" dt="2023-07-26T16:29:31.458" v="6551" actId="20577"/>
        <pc:sldMkLst>
          <pc:docMk/>
          <pc:sldMk cId="948504567" sldId="262"/>
        </pc:sldMkLst>
        <pc:spChg chg="mod">
          <ac:chgData name="Bruce Whealton" userId="d850118d797f79d8" providerId="LiveId" clId="{57C118F6-6BEA-4A39-A80A-9C65532E8042}" dt="2023-07-24T22:36:19.008" v="4414" actId="20577"/>
          <ac:spMkLst>
            <pc:docMk/>
            <pc:sldMk cId="948504567" sldId="262"/>
            <ac:spMk id="2" creationId="{3E904A1B-5BC1-448D-8B47-702095EB7323}"/>
          </ac:spMkLst>
        </pc:spChg>
        <pc:spChg chg="mod">
          <ac:chgData name="Bruce Whealton" userId="d850118d797f79d8" providerId="LiveId" clId="{57C118F6-6BEA-4A39-A80A-9C65532E8042}" dt="2023-07-26T16:29:31.458" v="6551" actId="20577"/>
          <ac:spMkLst>
            <pc:docMk/>
            <pc:sldMk cId="948504567" sldId="262"/>
            <ac:spMk id="3" creationId="{15F3697D-A79F-467C-98E9-05E71D8E1E59}"/>
          </ac:spMkLst>
        </pc:spChg>
      </pc:sldChg>
      <pc:sldChg chg="modSp mod">
        <pc:chgData name="Bruce Whealton" userId="d850118d797f79d8" providerId="LiveId" clId="{57C118F6-6BEA-4A39-A80A-9C65532E8042}" dt="2023-07-26T16:33:21.042" v="6910" actId="20577"/>
        <pc:sldMkLst>
          <pc:docMk/>
          <pc:sldMk cId="3631263371" sldId="263"/>
        </pc:sldMkLst>
        <pc:spChg chg="mod">
          <ac:chgData name="Bruce Whealton" userId="d850118d797f79d8" providerId="LiveId" clId="{57C118F6-6BEA-4A39-A80A-9C65532E8042}" dt="2023-07-24T22:36:47.449" v="4468" actId="20577"/>
          <ac:spMkLst>
            <pc:docMk/>
            <pc:sldMk cId="3631263371" sldId="263"/>
            <ac:spMk id="2" creationId="{AB41F94D-61D5-47DF-B562-E6238043A56E}"/>
          </ac:spMkLst>
        </pc:spChg>
        <pc:spChg chg="mod">
          <ac:chgData name="Bruce Whealton" userId="d850118d797f79d8" providerId="LiveId" clId="{57C118F6-6BEA-4A39-A80A-9C65532E8042}" dt="2023-07-26T16:33:21.042" v="6910" actId="20577"/>
          <ac:spMkLst>
            <pc:docMk/>
            <pc:sldMk cId="3631263371" sldId="263"/>
            <ac:spMk id="3" creationId="{F301138D-8072-4A85-9535-0BC8FE73C6CE}"/>
          </ac:spMkLst>
        </pc:spChg>
      </pc:sldChg>
      <pc:sldChg chg="modSp mod modNotesTx">
        <pc:chgData name="Bruce Whealton" userId="d850118d797f79d8" providerId="LiveId" clId="{57C118F6-6BEA-4A39-A80A-9C65532E8042}" dt="2023-07-26T16:30:51.098" v="6721" actId="20577"/>
        <pc:sldMkLst>
          <pc:docMk/>
          <pc:sldMk cId="304516219" sldId="274"/>
        </pc:sldMkLst>
        <pc:spChg chg="mod">
          <ac:chgData name="Bruce Whealton" userId="d850118d797f79d8" providerId="LiveId" clId="{57C118F6-6BEA-4A39-A80A-9C65532E8042}" dt="2023-07-24T21:46:50.485" v="1532" actId="20577"/>
          <ac:spMkLst>
            <pc:docMk/>
            <pc:sldMk cId="304516219" sldId="274"/>
            <ac:spMk id="2" creationId="{88461197-D45C-43AE-AC57-66F4971C7230}"/>
          </ac:spMkLst>
        </pc:spChg>
        <pc:spChg chg="mod">
          <ac:chgData name="Bruce Whealton" userId="d850118d797f79d8" providerId="LiveId" clId="{57C118F6-6BEA-4A39-A80A-9C65532E8042}" dt="2023-07-26T16:30:51.098" v="6721" actId="20577"/>
          <ac:spMkLst>
            <pc:docMk/>
            <pc:sldMk cId="304516219" sldId="274"/>
            <ac:spMk id="3" creationId="{09581B27-3590-41E2-BCF8-EA2FC6D213B7}"/>
          </ac:spMkLst>
        </pc:spChg>
      </pc:sldChg>
      <pc:sldChg chg="modSp mod">
        <pc:chgData name="Bruce Whealton" userId="d850118d797f79d8" providerId="LiveId" clId="{57C118F6-6BEA-4A39-A80A-9C65532E8042}" dt="2023-07-26T16:28:34.951" v="6548" actId="313"/>
        <pc:sldMkLst>
          <pc:docMk/>
          <pc:sldMk cId="1587974285" sldId="278"/>
        </pc:sldMkLst>
        <pc:spChg chg="mod">
          <ac:chgData name="Bruce Whealton" userId="d850118d797f79d8" providerId="LiveId" clId="{57C118F6-6BEA-4A39-A80A-9C65532E8042}" dt="2023-07-24T21:39:48.932" v="785" actId="20577"/>
          <ac:spMkLst>
            <pc:docMk/>
            <pc:sldMk cId="1587974285" sldId="278"/>
            <ac:spMk id="2" creationId="{88461197-D45C-43AE-AC57-66F4971C7230}"/>
          </ac:spMkLst>
        </pc:spChg>
        <pc:spChg chg="mod">
          <ac:chgData name="Bruce Whealton" userId="d850118d797f79d8" providerId="LiveId" clId="{57C118F6-6BEA-4A39-A80A-9C65532E8042}" dt="2023-07-26T16:28:34.951" v="6548" actId="313"/>
          <ac:spMkLst>
            <pc:docMk/>
            <pc:sldMk cId="1587974285" sldId="278"/>
            <ac:spMk id="3" creationId="{09581B27-3590-41E2-BCF8-EA2FC6D213B7}"/>
          </ac:spMkLst>
        </pc:spChg>
      </pc:sldChg>
      <pc:sldChg chg="modSp add mod">
        <pc:chgData name="Bruce Whealton" userId="d850118d797f79d8" providerId="LiveId" clId="{57C118F6-6BEA-4A39-A80A-9C65532E8042}" dt="2023-07-24T22:55:10.899" v="5374" actId="20577"/>
        <pc:sldMkLst>
          <pc:docMk/>
          <pc:sldMk cId="1666183497" sldId="279"/>
        </pc:sldMkLst>
        <pc:spChg chg="mod">
          <ac:chgData name="Bruce Whealton" userId="d850118d797f79d8" providerId="LiveId" clId="{57C118F6-6BEA-4A39-A80A-9C65532E8042}" dt="2023-07-24T22:52:56.018" v="5030" actId="20577"/>
          <ac:spMkLst>
            <pc:docMk/>
            <pc:sldMk cId="1666183497" sldId="279"/>
            <ac:spMk id="2" creationId="{AB41F94D-61D5-47DF-B562-E6238043A56E}"/>
          </ac:spMkLst>
        </pc:spChg>
        <pc:spChg chg="mod">
          <ac:chgData name="Bruce Whealton" userId="d850118d797f79d8" providerId="LiveId" clId="{57C118F6-6BEA-4A39-A80A-9C65532E8042}" dt="2023-07-24T22:55:10.899" v="5374" actId="20577"/>
          <ac:spMkLst>
            <pc:docMk/>
            <pc:sldMk cId="1666183497" sldId="279"/>
            <ac:spMk id="3" creationId="{F301138D-8072-4A85-9535-0BC8FE73C6CE}"/>
          </ac:spMkLst>
        </pc:spChg>
      </pc:sldChg>
      <pc:sldChg chg="modSp add mod">
        <pc:chgData name="Bruce Whealton" userId="d850118d797f79d8" providerId="LiveId" clId="{57C118F6-6BEA-4A39-A80A-9C65532E8042}" dt="2023-07-26T16:32:07.706" v="6824" actId="20577"/>
        <pc:sldMkLst>
          <pc:docMk/>
          <pc:sldMk cId="3568889601" sldId="280"/>
        </pc:sldMkLst>
        <pc:spChg chg="mod">
          <ac:chgData name="Bruce Whealton" userId="d850118d797f79d8" providerId="LiveId" clId="{57C118F6-6BEA-4A39-A80A-9C65532E8042}" dt="2023-07-24T22:55:52.794" v="5411" actId="20577"/>
          <ac:spMkLst>
            <pc:docMk/>
            <pc:sldMk cId="3568889601" sldId="280"/>
            <ac:spMk id="2" creationId="{AB41F94D-61D5-47DF-B562-E6238043A56E}"/>
          </ac:spMkLst>
        </pc:spChg>
        <pc:spChg chg="mod">
          <ac:chgData name="Bruce Whealton" userId="d850118d797f79d8" providerId="LiveId" clId="{57C118F6-6BEA-4A39-A80A-9C65532E8042}" dt="2023-07-26T16:32:07.706" v="6824" actId="20577"/>
          <ac:spMkLst>
            <pc:docMk/>
            <pc:sldMk cId="3568889601" sldId="280"/>
            <ac:spMk id="3" creationId="{F301138D-8072-4A85-9535-0BC8FE73C6CE}"/>
          </ac:spMkLst>
        </pc:spChg>
      </pc:sldChg>
      <pc:sldChg chg="modSp add mod">
        <pc:chgData name="Bruce Whealton" userId="d850118d797f79d8" providerId="LiveId" clId="{57C118F6-6BEA-4A39-A80A-9C65532E8042}" dt="2023-07-24T23:42:49.862" v="6189" actId="20577"/>
        <pc:sldMkLst>
          <pc:docMk/>
          <pc:sldMk cId="1325191087" sldId="281"/>
        </pc:sldMkLst>
        <pc:spChg chg="mod">
          <ac:chgData name="Bruce Whealton" userId="d850118d797f79d8" providerId="LiveId" clId="{57C118F6-6BEA-4A39-A80A-9C65532E8042}" dt="2023-07-24T23:41:14.653" v="5974" actId="20577"/>
          <ac:spMkLst>
            <pc:docMk/>
            <pc:sldMk cId="1325191087" sldId="281"/>
            <ac:spMk id="2" creationId="{AB41F94D-61D5-47DF-B562-E6238043A56E}"/>
          </ac:spMkLst>
        </pc:spChg>
        <pc:spChg chg="mod">
          <ac:chgData name="Bruce Whealton" userId="d850118d797f79d8" providerId="LiveId" clId="{57C118F6-6BEA-4A39-A80A-9C65532E8042}" dt="2023-07-24T23:42:49.862" v="6189" actId="20577"/>
          <ac:spMkLst>
            <pc:docMk/>
            <pc:sldMk cId="1325191087" sldId="281"/>
            <ac:spMk id="3" creationId="{F301138D-8072-4A85-9535-0BC8FE73C6CE}"/>
          </ac:spMkLst>
        </pc:spChg>
      </pc:sldChg>
      <pc:sldChg chg="modSp add mod">
        <pc:chgData name="Bruce Whealton" userId="d850118d797f79d8" providerId="LiveId" clId="{57C118F6-6BEA-4A39-A80A-9C65532E8042}" dt="2023-07-26T16:32:42.290" v="6909" actId="20577"/>
        <pc:sldMkLst>
          <pc:docMk/>
          <pc:sldMk cId="2865329017" sldId="282"/>
        </pc:sldMkLst>
        <pc:spChg chg="mod">
          <ac:chgData name="Bruce Whealton" userId="d850118d797f79d8" providerId="LiveId" clId="{57C118F6-6BEA-4A39-A80A-9C65532E8042}" dt="2023-07-24T23:43:10.342" v="6231" actId="20577"/>
          <ac:spMkLst>
            <pc:docMk/>
            <pc:sldMk cId="2865329017" sldId="282"/>
            <ac:spMk id="2" creationId="{AB41F94D-61D5-47DF-B562-E6238043A56E}"/>
          </ac:spMkLst>
        </pc:spChg>
        <pc:spChg chg="mod">
          <ac:chgData name="Bruce Whealton" userId="d850118d797f79d8" providerId="LiveId" clId="{57C118F6-6BEA-4A39-A80A-9C65532E8042}" dt="2023-07-26T16:32:42.290" v="6909" actId="20577"/>
          <ac:spMkLst>
            <pc:docMk/>
            <pc:sldMk cId="2865329017" sldId="282"/>
            <ac:spMk id="3" creationId="{F301138D-8072-4A85-9535-0BC8FE73C6C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8CAA87-C62D-47D9-8132-0E6A3F5549C6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51E16-4F1B-4A42-9994-B659A6892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485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251E16-4F1B-4A42-9994-B659A6892E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357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4E498-2882-4500-AB32-771CDAC5AD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B41984-29B2-44D0-A8B1-6E9620241E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1CBBD-E7C8-484C-B3E6-B53D1E957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2A713-078A-4283-A895-ED2C47249855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8007E-6337-48A8-AC31-69FE0F4D3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42300-D87E-4412-9686-E88013334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E326-5B0B-4C90-AE12-74FEFF476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497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B7333-A50D-47A2-9A31-9224F6AA1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6EE032-1181-458C-9BB5-458AB5894A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0C1C69-A16B-4A5B-B4EA-DA2F705A9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2A713-078A-4283-A895-ED2C47249855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44D4C-509D-4604-ACD1-1F458EA6D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14A569-F46A-4ED1-867E-9DD41D5BB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E326-5B0B-4C90-AE12-74FEFF476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385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95EB88-DA7B-4A6E-8B76-D774FBD3E5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261B55-01F3-4915-AB7C-1819D17B11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5800D-E791-4040-9256-B16BEFE71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2A713-078A-4283-A895-ED2C47249855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CC723-9D37-40CC-885F-E1348957E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E4B900-28FE-4A42-AC86-1C35C3037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E326-5B0B-4C90-AE12-74FEFF476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49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B4A86-8423-4979-85F7-02F20492D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276E5-A5CC-4666-9832-2E107C7FE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CCAF03-95B5-4064-8CFD-DF8DEF7A4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2A713-078A-4283-A895-ED2C47249855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46CF8-D263-4F4B-B1B7-A54FCCD61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8B12B6-7A87-4B80-AD88-4D5AFF63A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E326-5B0B-4C90-AE12-74FEFF476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932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2F90D-C830-468A-AFDC-AF5BA4A32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623010-8A02-4C4E-9CD4-7CF336A6B3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0701D-DC56-42FC-93CD-7B47F6D44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2A713-078A-4283-A895-ED2C47249855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D1CE2-32F9-4FB6-846E-55BA6E076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9F0535-2386-41D1-A0FD-CE429CE0F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E326-5B0B-4C90-AE12-74FEFF476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26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D5280-907C-43F9-95AD-0A56381FE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2FA76-877C-46E6-BFCE-73057A447D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B8BF68-CD3E-43AA-B14F-440CF714B7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035F4E-B6EA-40FC-9C86-ED8410D68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2A713-078A-4283-A895-ED2C47249855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CBBC86-0350-4415-A56E-E87551C1B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43B6B-76DA-4C62-8E1A-8C5F3CD6E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E326-5B0B-4C90-AE12-74FEFF476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064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8F9BE-CD43-4BBA-87D0-64D534A78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730150-D9B8-4654-A185-EAD8829A85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8738B4-6731-4D32-A014-0D98B6C5B6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A60C61-B767-4951-A206-260DAD2935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2F8027-70D4-40B0-B13D-BB721613EA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E97D2B-0662-4A56-AB20-EA556374F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2A713-078A-4283-A895-ED2C47249855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61914D-67B8-4D1D-BB31-E8C9DBB9D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DCEF43-9833-4394-9B37-F7B7F72C3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E326-5B0B-4C90-AE12-74FEFF476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89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CE9E1-E82E-4DF6-A8AE-E8DABE643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025CDB-A9FE-41A2-81F5-D9C271A94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2A713-078A-4283-A895-ED2C47249855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059DC1-0FF0-4861-A532-76D229AEC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A13269-D75E-4219-86FD-C0A637E42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E326-5B0B-4C90-AE12-74FEFF476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84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122342-0FC2-4C57-95E0-80983177D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2A713-078A-4283-A895-ED2C47249855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627205-BD78-4093-A021-EDFA28E49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487335-E5BA-4EC9-8205-AC3F1BE84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E326-5B0B-4C90-AE12-74FEFF476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03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04D2A-FCD7-4729-AF2F-79236065A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66C63-83B2-492C-8FB1-AEE62AA65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30B3A1-8510-4C8E-8650-5650057381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48E9B5-5EEE-467B-95AB-45B3E6427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2A713-078A-4283-A895-ED2C47249855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4D9B1F-54F2-4130-909E-E4B30E1DA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96FEB2-057B-4FE5-A10F-A0D78DCF2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E326-5B0B-4C90-AE12-74FEFF476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695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00169-86D6-4410-AC69-276B80579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100D85-CC68-4850-AAB6-7416473076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F6EA8D-F9D3-4516-8651-8276A20847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428BC2-776F-4B03-B5A2-7B430D8EB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2A713-078A-4283-A895-ED2C47249855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F31864-2783-446E-9A5C-926EA12AB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8975FD-D6D7-4792-9190-1E99FB84C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E326-5B0B-4C90-AE12-74FEFF476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40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6A0BAB-BAB0-4549-9F77-380ABFE2F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164F5F-FA1C-46AB-B007-EC9E3E26E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47F16-D304-4829-8114-E63BD5D574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2A713-078A-4283-A895-ED2C47249855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B0C78E-CE4D-44E4-AE3B-D80F9D4B66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0323D9-54D0-4361-8471-F7D29B4C07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BE326-5B0B-4C90-AE12-74FEFF476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374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C0486-EE7C-4F75-AEED-FB757D6E4C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Polyvagal Theory and Attachment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1C39AB-520D-4630-A77E-0619DB0ECE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Attachment, Social Engagement and Safety</a:t>
            </a:r>
          </a:p>
          <a:p>
            <a:r>
              <a:rPr lang="en-US" dirty="0"/>
              <a:t>From Shutdown, Dissociation, to Anxiety, to Social Engagement – In Polyvagal Theory</a:t>
            </a:r>
          </a:p>
        </p:txBody>
      </p:sp>
    </p:spTree>
    <p:extLst>
      <p:ext uri="{BB962C8B-B14F-4D97-AF65-F5344CB8AC3E}">
        <p14:creationId xmlns:p14="http://schemas.microsoft.com/office/powerpoint/2010/main" val="3978505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1F94D-61D5-47DF-B562-E6238043A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Attachment Styles – Avoidant (anxious avoidant)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1138D-8072-4A85-9535-0BC8FE73C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Insecure attachment style</a:t>
            </a:r>
          </a:p>
          <a:p>
            <a:r>
              <a:rPr lang="en-US" dirty="0"/>
              <a:t>Caregivers may have been emotionally distant or absent. Caregivers were inconsistent. Children might be inconsolable or not seek support when distressed.</a:t>
            </a:r>
          </a:p>
          <a:p>
            <a:r>
              <a:rPr lang="en-US" dirty="0"/>
              <a:t>We didn’t seek out caregivers during distress.</a:t>
            </a:r>
          </a:p>
          <a:p>
            <a:r>
              <a:rPr lang="en-US" dirty="0"/>
              <a:t>Felt rejected and left to fend for themselves.</a:t>
            </a:r>
          </a:p>
          <a:p>
            <a:r>
              <a:rPr lang="en-US" dirty="0"/>
              <a:t>Adults have a hard time trusting others and have a strong sense of independence or non-reliance.</a:t>
            </a:r>
          </a:p>
          <a:p>
            <a:r>
              <a:rPr lang="en-US" dirty="0"/>
              <a:t>I am not independent in a general sense but often feel like I should not trust others to do what is necessary.</a:t>
            </a:r>
          </a:p>
        </p:txBody>
      </p:sp>
    </p:spTree>
    <p:extLst>
      <p:ext uri="{BB962C8B-B14F-4D97-AF65-F5344CB8AC3E}">
        <p14:creationId xmlns:p14="http://schemas.microsoft.com/office/powerpoint/2010/main" val="3568889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1F94D-61D5-47DF-B562-E6238043A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Attachment Styles – Anxious (anxious-ambivalent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1138D-8072-4A85-9535-0BC8FE73C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Insecure attachment style.</a:t>
            </a:r>
          </a:p>
          <a:p>
            <a:r>
              <a:rPr lang="en-US" dirty="0"/>
              <a:t>May be clingy and crave attention from caregivers but may also push them away. </a:t>
            </a:r>
          </a:p>
          <a:p>
            <a:r>
              <a:rPr lang="en-US" dirty="0"/>
              <a:t>May not trust others.</a:t>
            </a:r>
          </a:p>
          <a:p>
            <a:r>
              <a:rPr lang="en-US" dirty="0"/>
              <a:t>Intense fear of rejection or being abandoned and alone.</a:t>
            </a:r>
          </a:p>
        </p:txBody>
      </p:sp>
    </p:spTree>
    <p:extLst>
      <p:ext uri="{BB962C8B-B14F-4D97-AF65-F5344CB8AC3E}">
        <p14:creationId xmlns:p14="http://schemas.microsoft.com/office/powerpoint/2010/main" val="1325191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1F94D-61D5-47DF-B562-E6238043A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Attachment Styles – Disorganized (fearful-avoidant)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1138D-8072-4A85-9535-0BC8FE73C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Insecure attachment style – children can seem confused at times.</a:t>
            </a:r>
          </a:p>
          <a:p>
            <a:r>
              <a:rPr lang="en-US" dirty="0"/>
              <a:t>Actions of caregivers may not have been consistent.</a:t>
            </a:r>
          </a:p>
          <a:p>
            <a:r>
              <a:rPr lang="en-US" dirty="0"/>
              <a:t>Your behaviors may appear confusing – aloof one day and emotional the next.</a:t>
            </a:r>
          </a:p>
          <a:p>
            <a:r>
              <a:rPr lang="en-US" dirty="0"/>
              <a:t>Associated with mood disorders and personality disorders.</a:t>
            </a:r>
          </a:p>
          <a:p>
            <a:r>
              <a:rPr lang="en-US" dirty="0"/>
              <a:t>Also associated with abusive relationships where caregivers are frightening.</a:t>
            </a:r>
          </a:p>
        </p:txBody>
      </p:sp>
    </p:spTree>
    <p:extLst>
      <p:ext uri="{BB962C8B-B14F-4D97-AF65-F5344CB8AC3E}">
        <p14:creationId xmlns:p14="http://schemas.microsoft.com/office/powerpoint/2010/main" val="2865329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61197-D45C-43AE-AC57-66F4971C7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The Vagus Nerve and </a:t>
            </a:r>
            <a:r>
              <a:rPr lang="fr-FR" dirty="0" err="1"/>
              <a:t>Polyvagal</a:t>
            </a:r>
            <a:r>
              <a:rPr lang="fr-FR" dirty="0"/>
              <a:t> Theory - </a:t>
            </a:r>
            <a:r>
              <a:rPr lang="fr-FR" dirty="0" err="1"/>
              <a:t>Heirarchy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81B27-3590-41E2-BCF8-EA2FC6D21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Hierarchy: The autonomic nervous system responds to sensations in the body and signals from the environment through 3 pathways of response. They work in a specified order and respond to challenges in predictable ways based on evolutionary order from oldest to newest – </a:t>
            </a:r>
          </a:p>
          <a:p>
            <a:pPr lvl="1"/>
            <a:r>
              <a:rPr lang="en-US" sz="2200" dirty="0"/>
              <a:t>(1) dorsal vagus (immobilization), </a:t>
            </a:r>
          </a:p>
          <a:p>
            <a:pPr lvl="1"/>
            <a:r>
              <a:rPr lang="en-US" sz="2200" dirty="0"/>
              <a:t>(2) the sympathetic nervous system (mobilization) and </a:t>
            </a:r>
          </a:p>
          <a:p>
            <a:pPr lvl="1"/>
            <a:r>
              <a:rPr lang="en-US" sz="2200" dirty="0"/>
              <a:t>(3) ventral vagus (social engagement and connection.</a:t>
            </a:r>
          </a:p>
        </p:txBody>
      </p:sp>
    </p:spTree>
    <p:extLst>
      <p:ext uri="{BB962C8B-B14F-4D97-AF65-F5344CB8AC3E}">
        <p14:creationId xmlns:p14="http://schemas.microsoft.com/office/powerpoint/2010/main" val="296966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61197-D45C-43AE-AC57-66F4971C7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The </a:t>
            </a:r>
            <a:r>
              <a:rPr lang="fr-FR" dirty="0" err="1"/>
              <a:t>Vagus</a:t>
            </a:r>
            <a:r>
              <a:rPr lang="fr-FR" dirty="0"/>
              <a:t> Nerve and </a:t>
            </a:r>
            <a:r>
              <a:rPr lang="fr-FR" dirty="0" err="1"/>
              <a:t>Polyvagal</a:t>
            </a:r>
            <a:r>
              <a:rPr lang="fr-FR" dirty="0"/>
              <a:t> Theory – </a:t>
            </a:r>
            <a:r>
              <a:rPr lang="fr-FR" dirty="0" err="1"/>
              <a:t>Neuroception</a:t>
            </a:r>
            <a:r>
              <a:rPr lang="fr-FR" dirty="0"/>
              <a:t> and Co-</a:t>
            </a:r>
            <a:r>
              <a:rPr lang="fr-FR" dirty="0" err="1"/>
              <a:t>regulation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81B27-3590-41E2-BCF8-EA2FC6D21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Neuroception: How our nervous system responds to cues of safety, danger, and life-threat within our bodies, in the world around us, and in connections to others. This occurs below conscious awareness.</a:t>
            </a:r>
          </a:p>
          <a:p>
            <a:r>
              <a:rPr lang="en-US" dirty="0"/>
              <a:t>Co-regulation: A biological imperative: a need that must be met to sustain life. It is through reciprocal regulation of our autonomic states that we feel safe to move into connection and create trusting relationships</a:t>
            </a:r>
          </a:p>
          <a:p>
            <a:r>
              <a:rPr lang="en-US" dirty="0"/>
              <a:t>Supported by co-regulating relationships, we become resilient. </a:t>
            </a:r>
          </a:p>
          <a:p>
            <a:r>
              <a:rPr lang="en-US" dirty="0"/>
              <a:t>In each of our relationships, the autonomic nervous system is “learning” about the world and being toned toward habits of connection or protection.</a:t>
            </a:r>
          </a:p>
        </p:txBody>
      </p:sp>
    </p:spTree>
    <p:extLst>
      <p:ext uri="{BB962C8B-B14F-4D97-AF65-F5344CB8AC3E}">
        <p14:creationId xmlns:p14="http://schemas.microsoft.com/office/powerpoint/2010/main" val="1587974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61197-D45C-43AE-AC57-66F4971C7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People Act the Way they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81B27-3590-41E2-BCF8-EA2FC6D21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Actions are automatic and adaptive, generated by the autonomic nervous system well below conscious awareness. This is not the brain making a conscious choice. Autonomic energies moving in patterns of protection -&gt; compassion. This doesn’t rule out conscious processes having a role in anxiety.</a:t>
            </a:r>
          </a:p>
          <a:p>
            <a:r>
              <a:rPr lang="en-US" dirty="0"/>
              <a:t>Removes shame for those who have experienced trauma – also applies to anxiety. Our bodies instinctually respond via shutdown or fight/flight. This isn’t a choice.</a:t>
            </a:r>
          </a:p>
          <a:p>
            <a:r>
              <a:rPr lang="en-US" dirty="0"/>
              <a:t>Perception is more important than reality – consider social anxiety, rejection.</a:t>
            </a:r>
          </a:p>
          <a:p>
            <a:r>
              <a:rPr lang="en-US" dirty="0"/>
              <a:t>Clues to person’s present-time suffering can be found in our automatic response history. Story follows state.</a:t>
            </a:r>
          </a:p>
        </p:txBody>
      </p:sp>
    </p:spTree>
    <p:extLst>
      <p:ext uri="{BB962C8B-B14F-4D97-AF65-F5344CB8AC3E}">
        <p14:creationId xmlns:p14="http://schemas.microsoft.com/office/powerpoint/2010/main" val="304516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D82B9-2435-4B12-B33D-875908ECB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details – Vagus Nerve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993EE-EEA4-4E25-8936-E7AA2964A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We come into the world wired to connect.</a:t>
            </a:r>
          </a:p>
          <a:p>
            <a:r>
              <a:rPr lang="en-US" dirty="0"/>
              <a:t>What begins as wordless experience of Neuroception drives the creation of a story that shapes our daily living.</a:t>
            </a:r>
          </a:p>
          <a:p>
            <a:r>
              <a:rPr lang="en-US" dirty="0"/>
              <a:t>In the parasympathetic branch, Polyvagal Theory focuses on two pathways traveling within a nerve called the vagus.</a:t>
            </a:r>
          </a:p>
          <a:p>
            <a:r>
              <a:rPr lang="en-US" dirty="0"/>
              <a:t>Ventral vagal pathway responds to cues </a:t>
            </a:r>
            <a:r>
              <a:rPr lang="en-US"/>
              <a:t>of safety </a:t>
            </a:r>
            <a:r>
              <a:rPr lang="en-US" dirty="0"/>
              <a:t>and supports feelings of being safely engaged and socially connected.</a:t>
            </a:r>
          </a:p>
          <a:p>
            <a:r>
              <a:rPr lang="en-US" dirty="0"/>
              <a:t>Dorsal vagal pathway responds to cues of extreme danger. It takes us out of awareness, and into a protective state of collapse – we feel frozen, numb, or “not here.”  Think depression or dissociation.</a:t>
            </a:r>
          </a:p>
          <a:p>
            <a:r>
              <a:rPr lang="en-US" dirty="0"/>
              <a:t>When firmly grounded in our ventral vagal pathway, we feel safe and connected, calm and social.</a:t>
            </a:r>
          </a:p>
        </p:txBody>
      </p:sp>
    </p:spTree>
    <p:extLst>
      <p:ext uri="{BB962C8B-B14F-4D97-AF65-F5344CB8AC3E}">
        <p14:creationId xmlns:p14="http://schemas.microsoft.com/office/powerpoint/2010/main" val="2473197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F21B7-1209-4833-8BB6-546892499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Autonomic ladder – Top of the ladder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FB8A3-8D36-4DDD-B746-E00C9CE6A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/>
              <a:t>What would it feel like to be safe and warm; snuggled close, joined by tears and laughter; free to share, to stay, to leave.</a:t>
            </a:r>
          </a:p>
          <a:p>
            <a:pPr lvl="1"/>
            <a:r>
              <a:rPr lang="en-US" sz="2800" dirty="0"/>
              <a:t>Newest part of the nervous system – our social engagement system is active in the ventral vagal path of the parasympathic branch.</a:t>
            </a:r>
          </a:p>
          <a:p>
            <a:pPr lvl="1"/>
            <a:r>
              <a:rPr lang="en-US" sz="2800" dirty="0"/>
              <a:t>Heart rate is regulated, our breath is full, we take in the faces of friends, tune into conversations and tune out distracting noises.</a:t>
            </a:r>
          </a:p>
          <a:p>
            <a:pPr lvl="1"/>
            <a:r>
              <a:rPr lang="en-US" sz="2800" dirty="0"/>
              <a:t>We see the big picture and connect to the world and people in it. </a:t>
            </a:r>
          </a:p>
          <a:p>
            <a:pPr lvl="1"/>
            <a:r>
              <a:rPr lang="en-US" sz="2800" dirty="0"/>
              <a:t>I might describe myself as happy, active, interested, and the world as safe, fun, and peaceful.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0935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04A1B-5BC1-448D-8B47-702095EB7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Fight or Flight Sympathetic Nervous system – Stepping down the ladder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3697D-A79F-467C-98E9-05E71D8E1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Fear is whispering to me, and I feel the power of the message. Move to take action, escape. No one can be trusted. No place is safe.</a:t>
            </a:r>
          </a:p>
          <a:p>
            <a:r>
              <a:rPr lang="en-US" dirty="0"/>
              <a:t>Something triggers a neuroception of danger.</a:t>
            </a:r>
          </a:p>
          <a:p>
            <a:r>
              <a:rPr lang="en-US" dirty="0"/>
              <a:t>Our breath is short and shallow, we scan our environment looking for danger. I am anxious or angry.</a:t>
            </a:r>
          </a:p>
          <a:p>
            <a:r>
              <a:rPr lang="en-US" dirty="0"/>
              <a:t>A rush of adrenaline fuels this. </a:t>
            </a:r>
          </a:p>
          <a:p>
            <a:r>
              <a:rPr lang="en-US" dirty="0"/>
              <a:t>The world may seem dangerous, chaotic and unfriendly.</a:t>
            </a:r>
          </a:p>
          <a:p>
            <a:r>
              <a:rPr lang="en-US" dirty="0"/>
              <a:t>Problems of daily living: anxiety, panic attacks, anger, inability to focus or follow through, distress in relationships.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504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1F94D-61D5-47DF-B562-E6238043A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Dorsal Vagal Pathway – The bottom of the ladder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1138D-8072-4A85-9535-0BC8FE73C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I’m far away in a dark and forbidding place. I make no sound. I am small and silent and barely breathing. Alone where no one will ever find me.</a:t>
            </a:r>
          </a:p>
          <a:p>
            <a:r>
              <a:rPr lang="en-US" dirty="0"/>
              <a:t>I am my proverbial shell.</a:t>
            </a:r>
          </a:p>
          <a:p>
            <a:r>
              <a:rPr lang="en-US" dirty="0"/>
              <a:t>Part of parasympathetic branch. The “primitive vagus” takes us into shutdown, collapse and dissociation.</a:t>
            </a:r>
          </a:p>
          <a:p>
            <a:r>
              <a:rPr lang="en-US" dirty="0"/>
              <a:t>Alone with my despair and escape into not knowing, not feeling, not being.</a:t>
            </a:r>
          </a:p>
          <a:p>
            <a:r>
              <a:rPr lang="en-US" dirty="0"/>
              <a:t>I might describe myself as hopeless, abandoned, too tired to think or act and the world as empty, dead and dark.</a:t>
            </a:r>
          </a:p>
        </p:txBody>
      </p:sp>
    </p:spTree>
    <p:extLst>
      <p:ext uri="{BB962C8B-B14F-4D97-AF65-F5344CB8AC3E}">
        <p14:creationId xmlns:p14="http://schemas.microsoft.com/office/powerpoint/2010/main" val="3631263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1F94D-61D5-47DF-B562-E6238043A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Attachment Styles - Secure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1138D-8072-4A85-9535-0BC8FE73C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Caregivers were emotionally available – sensitive to your needs and often responded appropriately.</a:t>
            </a:r>
          </a:p>
          <a:p>
            <a:r>
              <a:rPr lang="en-US" dirty="0"/>
              <a:t>Infants were soothed by their caregivers when they were upset.</a:t>
            </a:r>
          </a:p>
          <a:p>
            <a:r>
              <a:rPr lang="en-US" dirty="0"/>
              <a:t>Adults are able to navigate relationships well and are generally loving and trusting toward others.</a:t>
            </a:r>
          </a:p>
          <a:p>
            <a:r>
              <a:rPr lang="en-US" dirty="0"/>
              <a:t>We can tolerate being alone and feel safe in our relationships</a:t>
            </a:r>
          </a:p>
        </p:txBody>
      </p:sp>
    </p:spTree>
    <p:extLst>
      <p:ext uri="{BB962C8B-B14F-4D97-AF65-F5344CB8AC3E}">
        <p14:creationId xmlns:p14="http://schemas.microsoft.com/office/powerpoint/2010/main" val="1666183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6306</TotalTime>
  <Words>1070</Words>
  <Application>Microsoft Office PowerPoint</Application>
  <PresentationFormat>Widescreen</PresentationFormat>
  <Paragraphs>68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Polyvagal Theory and Attachment</vt:lpstr>
      <vt:lpstr>The Vagus Nerve and Polyvagal Theory - Heirarchy</vt:lpstr>
      <vt:lpstr>The Vagus Nerve and Polyvagal Theory – Neuroception and Co-regulation</vt:lpstr>
      <vt:lpstr>Why People Act the Way they do</vt:lpstr>
      <vt:lpstr>More details – Vagus Nerve</vt:lpstr>
      <vt:lpstr>Autonomic ladder – Top of the ladder</vt:lpstr>
      <vt:lpstr>Fight or Flight Sympathetic Nervous system – Stepping down the ladder</vt:lpstr>
      <vt:lpstr>Dorsal Vagal Pathway – The bottom of the ladder </vt:lpstr>
      <vt:lpstr>Attachment Styles - Secure</vt:lpstr>
      <vt:lpstr>Attachment Styles – Avoidant (anxious avoidant)</vt:lpstr>
      <vt:lpstr>Attachment Styles – Anxious (anxious-ambivalent</vt:lpstr>
      <vt:lpstr>Attachment Styles – Disorganized (fearful-avoidant)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Skills and Active Listening</dc:title>
  <dc:creator>Bruce Whealton</dc:creator>
  <cp:lastModifiedBy>Bruce Whealton</cp:lastModifiedBy>
  <cp:revision>9</cp:revision>
  <dcterms:created xsi:type="dcterms:W3CDTF">2022-01-24T16:28:50Z</dcterms:created>
  <dcterms:modified xsi:type="dcterms:W3CDTF">2023-07-26T16:34:09Z</dcterms:modified>
</cp:coreProperties>
</file>